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  <p:sldId id="263" r:id="rId3"/>
    <p:sldId id="283" r:id="rId4"/>
    <p:sldId id="282" r:id="rId5"/>
    <p:sldId id="284" r:id="rId6"/>
    <p:sldId id="294" r:id="rId7"/>
    <p:sldId id="297" r:id="rId8"/>
    <p:sldId id="265" r:id="rId9"/>
    <p:sldId id="295" r:id="rId10"/>
    <p:sldId id="300" r:id="rId11"/>
    <p:sldId id="301" r:id="rId12"/>
    <p:sldId id="266" r:id="rId13"/>
    <p:sldId id="296" r:id="rId14"/>
    <p:sldId id="288" r:id="rId15"/>
    <p:sldId id="298" r:id="rId16"/>
    <p:sldId id="299" r:id="rId1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CC"/>
    <a:srgbClr val="CCCCFF"/>
    <a:srgbClr val="FFCC00"/>
    <a:srgbClr val="FF9966"/>
    <a:srgbClr val="9999FF"/>
    <a:srgbClr val="ABF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9" autoAdjust="0"/>
    <p:restoredTop sz="94660"/>
  </p:normalViewPr>
  <p:slideViewPr>
    <p:cSldViewPr showGuides="1">
      <p:cViewPr varScale="1">
        <p:scale>
          <a:sx n="64" d="100"/>
          <a:sy n="64" d="100"/>
        </p:scale>
        <p:origin x="15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58E6E-135D-4528-82A8-3C1DAA28094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6CCC1-99B1-4E2D-9DA9-E77EEDF0EA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4C355-DE74-4B1F-94AE-3D8FC618221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35B8B-0B74-4D36-BB95-652ACCF1ABD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685EE-F793-4622-B851-36774C9CCA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7DA53-5F6C-49A1-BA97-935A4EB1AF9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CBB74-E19F-48ED-BAEB-08B338B0029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1FAB4-0F63-4A56-AB14-08826FEB100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45781-C69F-4094-A915-8281762697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69A70-86EA-47E1-AB0B-6DC400EEDF9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988A6-B359-4928-B2B7-0CA22E3F2BE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5A14755-230C-44EE-A980-1D53E5F3FE21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57158" y="0"/>
            <a:ext cx="8286808" cy="304698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33CC"/>
                </a:solidFill>
                <a:latin typeface="Arial Black" panose="020B0A04020102020204" pitchFamily="34" charset="0"/>
              </a:rPr>
              <a:t>Муниципальное автономное дошкольное образовательное учреждение № 1 «Сказка»</a:t>
            </a:r>
          </a:p>
          <a:p>
            <a:endParaRPr lang="ru-RU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ru-RU" sz="2800" dirty="0">
              <a:solidFill>
                <a:srgbClr val="0033CC"/>
              </a:solidFill>
              <a:latin typeface="Arial Black" panose="020B0A04020102020204" pitchFamily="34" charset="0"/>
            </a:endParaRPr>
          </a:p>
          <a:p>
            <a:r>
              <a:rPr lang="ru-RU" sz="2800" dirty="0">
                <a:solidFill>
                  <a:srgbClr val="0033CC"/>
                </a:solidFill>
                <a:latin typeface="Arial Black" panose="020B0A04020102020204" pitchFamily="34" charset="0"/>
              </a:rPr>
              <a:t>Тема: «Коллаборация игрового моделирования на песке и Лего -конструирования».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0298" y="4869160"/>
            <a:ext cx="6357982" cy="163121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20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  <a:p>
            <a:pPr algn="l">
              <a:spcBef>
                <a:spcPct val="50000"/>
              </a:spcBef>
            </a:pPr>
            <a:endParaRPr lang="ru-RU" sz="20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rgbClr val="0033CC"/>
                </a:solidFill>
                <a:latin typeface="Arial Black" panose="020B0A04020102020204" pitchFamily="34" charset="0"/>
              </a:rPr>
              <a:t>Педагог дополнительного образования: Кузнецова О.Б.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643314"/>
            <a:ext cx="17859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76942-1015-9AF2-3F93-FB08553AD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DE20A78-9A51-A1CE-42FD-15F50BCF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0" y="-991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28C4BA-024B-4DE9-F77F-355F1F53A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3" y="-40340"/>
            <a:ext cx="3960440" cy="29703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CE4E40-1F11-02D0-845A-26AF407A2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60" y="1772815"/>
            <a:ext cx="3569227" cy="47589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577776-A9D2-40DF-428F-F0D2587662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7" y="3150557"/>
            <a:ext cx="3069494" cy="338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67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ECA49-8B79-D57D-3F95-857C8C971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801B4CB-87E2-E2FA-7FBC-18F301964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0" y="-991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A52BB5-FF9D-2CD9-D9BB-582B8C410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87" y="50385"/>
            <a:ext cx="2859782" cy="38130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A3D2BF-AA4E-78E4-46F7-DE13AEFF4E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69" y="2407870"/>
            <a:ext cx="2973708" cy="39649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05B021-1220-92C3-D05D-9DCC4C5073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63611"/>
            <a:ext cx="2859782" cy="38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9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571480"/>
            <a:ext cx="457203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Мы обыграть постройку 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Сумеем без труда. 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Умчит нас фантазия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В далекие края.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2882F0-A317-175B-93E6-ECBB41C24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36" y="1999884"/>
            <a:ext cx="3390124" cy="45201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AD5EAE-8257-D998-2FE5-EC889F79B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8" y="2024555"/>
            <a:ext cx="3390124" cy="45201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6C835-7299-A019-45D4-AF62E32F0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85989B3-6870-3BCB-1CDA-50A1F5CF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BD9275-F48F-44D8-51F1-3299AF6C6D1A}"/>
              </a:ext>
            </a:extLst>
          </p:cNvPr>
          <p:cNvSpPr/>
          <p:nvPr/>
        </p:nvSpPr>
        <p:spPr>
          <a:xfrm>
            <a:off x="357158" y="571480"/>
            <a:ext cx="457203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A1260-CA45-ED83-1CE8-D551AF568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71481"/>
            <a:ext cx="3817326" cy="50897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F2A95A-2FCA-EDCA-811A-142EAAFE9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99" y="1988839"/>
            <a:ext cx="3402379" cy="45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38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0" y="0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797040"/>
          </a:xfrm>
        </p:spPr>
        <p:txBody>
          <a:bodyPr/>
          <a:lstStyle/>
          <a:p>
            <a:pPr algn="l"/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Научимся мы строить </a:t>
            </a:r>
            <a:b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Зверей, дворцы, дома,</a:t>
            </a:r>
            <a:b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Большие парки,</a:t>
            </a:r>
            <a:b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Деревни, города.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64C46A-5078-44CA-BBF0-D955B130E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5" y="2071678"/>
            <a:ext cx="3291830" cy="43891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004128-1F54-5706-6F8D-EC6391032D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79" y="2345617"/>
            <a:ext cx="3068813" cy="40917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2393F-6521-080C-775D-8F29F907A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BC6A9E4-3C69-86FF-7AC8-F0FEC2FF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0" y="0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B278CCF-AF13-6FE1-9CB1-2F3E9064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797040"/>
          </a:xfrm>
        </p:spPr>
        <p:txBody>
          <a:bodyPr/>
          <a:lstStyle/>
          <a:p>
            <a:pPr algn="l"/>
            <a:endParaRPr lang="ru-RU" sz="2400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222D92-3459-0481-CCC5-5B5B60DF1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9" y="0"/>
            <a:ext cx="4570151" cy="34276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C31949-DAD4-50F1-3E24-7121AE88E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70" y="2998806"/>
            <a:ext cx="4788023" cy="359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89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3996E-2F25-C091-7936-C7345BA1D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5C6C87D-7BD6-E31D-4D6D-3C6C2C136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1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8B72B44-F22A-2068-D0AF-909B75A2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3136"/>
            <a:ext cx="7067128" cy="1656184"/>
          </a:xfrm>
        </p:spPr>
        <p:txBody>
          <a:bodyPr/>
          <a:lstStyle/>
          <a:p>
            <a:pPr algn="l"/>
            <a:r>
              <a:rPr lang="ru-RU" sz="2800" b="1" i="1" dirty="0">
                <a:solidFill>
                  <a:srgbClr val="0033CC"/>
                </a:solidFill>
              </a:rPr>
              <a:t>                 СПАСИБО ЗА ВНИМАНИЕ  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E585B-EC67-9E66-083E-23776F6661ED}"/>
              </a:ext>
            </a:extLst>
          </p:cNvPr>
          <p:cNvSpPr txBox="1"/>
          <p:nvPr/>
        </p:nvSpPr>
        <p:spPr>
          <a:xfrm>
            <a:off x="683568" y="1988840"/>
            <a:ext cx="6840760" cy="1544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kern="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Самая лучшая игрушка для детей – кучка песка!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kern="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К. Д. Ушинский.</a:t>
            </a:r>
            <a:endParaRPr lang="ru-RU" sz="2800" kern="1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7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782614"/>
            <a:ext cx="5976664" cy="29238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l"/>
            <a:r>
              <a:rPr lang="ru-RU" sz="2800" b="1" i="1" dirty="0">
                <a:solidFill>
                  <a:srgbClr val="00206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Коллаборация – это сотрудничество целью которого является достижение одной цели.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1" i="1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400" dirty="0">
              <a:solidFill>
                <a:srgbClr val="0033CC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000504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Цель коллаборации - объединение знаний, опыта и ресурсов для решения сложных задач и достижения лучших результатов</a:t>
            </a:r>
            <a:r>
              <a:rPr lang="ru-RU" sz="2800" i="1" dirty="0">
                <a:solidFill>
                  <a:srgbClr val="7030A0"/>
                </a:solidFill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0" y="-991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00034" y="2123228"/>
            <a:ext cx="8286808" cy="39510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i="1" kern="100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 возможностях использования игрового моделирования на песке  с использованием ЛЕГО конструктора.</a:t>
            </a:r>
            <a:endParaRPr lang="ru-RU" sz="3600" kern="100" dirty="0">
              <a:solidFill>
                <a:srgbClr val="7030A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eaLnBrk="0" hangingPunct="0">
              <a:tabLst>
                <a:tab pos="457200" algn="l"/>
              </a:tabLst>
            </a:pPr>
            <a:endParaRPr lang="ru-RU" sz="2400" dirty="0">
              <a:solidFill>
                <a:srgbClr val="0033CC"/>
              </a:solidFill>
              <a:latin typeface="Arial Black" panose="020B0A04020102020204" pitchFamily="34" charset="0"/>
            </a:endParaRPr>
          </a:p>
          <a:p>
            <a:pPr lvl="0" algn="l" eaLnBrk="0" hangingPunct="0">
              <a:tabLst>
                <a:tab pos="457200" algn="l"/>
              </a:tabLst>
            </a:pPr>
            <a:endParaRPr lang="ru-RU" sz="2400" dirty="0">
              <a:solidFill>
                <a:srgbClr val="0033CC"/>
              </a:solidFill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285729"/>
            <a:ext cx="60887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В качестве конструктивно-игровой среды используются: 1.</a:t>
            </a:r>
            <a:r>
              <a:rPr lang="ru-RU" sz="2400" b="1" dirty="0">
                <a:solidFill>
                  <a:srgbClr val="0033CC"/>
                </a:solidFill>
                <a:latin typeface="Arial Black" panose="020B0A04020102020204" pitchFamily="34" charset="0"/>
              </a:rPr>
              <a:t>конструкторы: </a:t>
            </a:r>
          </a:p>
          <a:p>
            <a:pPr algn="l"/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LEGO </a:t>
            </a:r>
            <a:r>
              <a:rPr lang="en-US" sz="2400" dirty="0">
                <a:solidFill>
                  <a:srgbClr val="0033CC"/>
                </a:solidFill>
                <a:latin typeface="Arial Black" panose="020B0A04020102020204" pitchFamily="34" charset="0"/>
              </a:rPr>
              <a:t>DUPLO</a:t>
            </a:r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, LEGO DACTA, тематические наборы LEGO.</a:t>
            </a:r>
          </a:p>
          <a:p>
            <a:pPr algn="l"/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2.кинетический песок</a:t>
            </a:r>
          </a:p>
          <a:p>
            <a:pPr algn="l"/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разного цвета,</a:t>
            </a:r>
          </a:p>
          <a:p>
            <a:pPr algn="l"/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сухой песок,</a:t>
            </a:r>
          </a:p>
          <a:p>
            <a:pPr algn="l"/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формочки для песка,</a:t>
            </a:r>
          </a:p>
          <a:p>
            <a:pPr algn="l"/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различные мелкие игрушки.</a:t>
            </a:r>
          </a:p>
          <a:p>
            <a:pPr algn="l"/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l"/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l"/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l"/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l"/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6160" y="2636912"/>
            <a:ext cx="3450335" cy="3315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0" y="-991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4829180" cy="1785950"/>
          </a:xfrm>
        </p:spPr>
        <p:txBody>
          <a:bodyPr/>
          <a:lstStyle/>
          <a:p>
            <a:pPr algn="l"/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Из песка и ЛЕГО делаем поделки, мастерим фигурки.</a:t>
            </a:r>
            <a:b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</a:br>
            <a:br>
              <a:rPr lang="ru-RU" dirty="0">
                <a:solidFill>
                  <a:srgbClr val="0033CC"/>
                </a:solidFill>
                <a:latin typeface="Arial Black" panose="020B0A04020102020204" pitchFamily="34" charset="0"/>
              </a:rPr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D645A6-8588-A4E2-F734-B6F00BD0D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" y="1988840"/>
            <a:ext cx="2865189" cy="21488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CA29F1-C0A8-FFD8-CA32-F1C6738C37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13" y="2780928"/>
            <a:ext cx="2879542" cy="38393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2FCF04-C6D5-856C-D38F-67D09B3FEC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06" y="1988840"/>
            <a:ext cx="3075807" cy="41010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71691-4CF6-D70D-E0A5-675579FC3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3077A9F-04FE-FF45-FA91-88ED9C358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0" y="-991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7957845-4A17-C837-F0FB-176CB798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480"/>
            <a:ext cx="4829180" cy="1785950"/>
          </a:xfrm>
        </p:spPr>
        <p:txBody>
          <a:bodyPr/>
          <a:lstStyle/>
          <a:p>
            <a:pPr algn="l"/>
            <a:br>
              <a:rPr lang="ru-RU" dirty="0"/>
            </a:br>
            <a:br>
              <a:rPr lang="ru-RU" dirty="0"/>
            </a:br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.</a:t>
            </a:r>
            <a:b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</a:br>
            <a:br>
              <a:rPr lang="ru-RU" dirty="0">
                <a:solidFill>
                  <a:srgbClr val="0033CC"/>
                </a:solidFill>
                <a:latin typeface="Arial Black" panose="020B0A04020102020204" pitchFamily="34" charset="0"/>
              </a:rPr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CDAEA3-7995-E583-37A3-3C6E8456C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20" y="2037329"/>
            <a:ext cx="3709060" cy="45811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813AD1-9645-0798-8837-C3F6F38D3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37940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087B8-4719-8AB9-70EA-1D6EF8AF5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D53F130-EA30-E6B5-FC33-F53EBB7EB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0" y="-991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927FC88-2CA2-C89F-40B5-4FC23E86C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480"/>
            <a:ext cx="4829180" cy="1785950"/>
          </a:xfrm>
        </p:spPr>
        <p:txBody>
          <a:bodyPr/>
          <a:lstStyle/>
          <a:p>
            <a:pPr algn="l"/>
            <a:br>
              <a:rPr lang="ru-RU" dirty="0"/>
            </a:br>
            <a:br>
              <a:rPr lang="ru-RU" dirty="0"/>
            </a:br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.</a:t>
            </a:r>
            <a:b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</a:br>
            <a:br>
              <a:rPr lang="ru-RU" dirty="0">
                <a:solidFill>
                  <a:srgbClr val="0033CC"/>
                </a:solidFill>
                <a:latin typeface="Arial Black" panose="020B0A04020102020204" pitchFamily="34" charset="0"/>
              </a:rPr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3CC02B-0EFE-3E38-9569-17F346A1A2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5" y="401472"/>
            <a:ext cx="3078342" cy="41044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D0B1B4-4C2C-BCFB-901A-7E545144C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46971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2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0" y="-991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571480"/>
            <a:ext cx="507209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indent="-319405"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Играя в Лего и песок, </a:t>
            </a:r>
          </a:p>
          <a:p>
            <a:pPr marL="438150" indent="-319405"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Мы вместе строим дом,</a:t>
            </a:r>
          </a:p>
          <a:p>
            <a:pPr marL="438150" indent="-319405"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Дорожки и заборы,</a:t>
            </a:r>
          </a:p>
          <a:p>
            <a:pPr marL="438150" indent="-319405"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dirty="0">
                <a:solidFill>
                  <a:srgbClr val="0033CC"/>
                </a:solidFill>
                <a:latin typeface="Arial Black" panose="020B0A04020102020204" pitchFamily="34" charset="0"/>
              </a:rPr>
              <a:t>Ворота под мостом.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5256E7-5C4C-04C8-CD29-1EAA89B19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70" y="1898600"/>
            <a:ext cx="3290940" cy="43879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039EDA-0530-52C9-6853-5EE210A64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50" y="1917973"/>
            <a:ext cx="3290940" cy="43879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DD6F6-1DB2-682D-8A58-5CD32EFEA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B64B130-4C77-3DEC-7C8A-2E1EBFD25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0" y="-991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097D10-38AC-715C-36FD-C03EC4071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54" y="476672"/>
            <a:ext cx="3618402" cy="48245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091E96-C09C-B0F3-9ADC-EF97784E1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94" y="1556792"/>
            <a:ext cx="3739782" cy="49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6822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215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SimSun</vt:lpstr>
      <vt:lpstr>Arial</vt:lpstr>
      <vt:lpstr>Arial Black</vt:lpstr>
      <vt:lpstr>Calibri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   Из песка и ЛЕГО делаем поделки, мастерим фигурки.    </vt:lpstr>
      <vt:lpstr>  .    </vt:lpstr>
      <vt:lpstr>  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Научимся мы строить  Зверей, дворцы, дома, Большие парки, Деревни, города.</vt:lpstr>
      <vt:lpstr>Презентация PowerPoint</vt:lpstr>
      <vt:lpstr>                 СПАСИБО ЗА ВНИМАНИЕ 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Ольга</cp:lastModifiedBy>
  <cp:revision>148</cp:revision>
  <dcterms:created xsi:type="dcterms:W3CDTF">2012-09-03T18:23:00Z</dcterms:created>
  <dcterms:modified xsi:type="dcterms:W3CDTF">2025-03-10T12:51:14Z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4DC381FA21594550A2B798E048FF848E_13</vt:lpwstr>
  </property>
  <property fmtid="{D5CDD505-2E9C-101B-9397-08002B2CF9AE}" pid="3" name="KSOProductBuildVer">
    <vt:lpwstr>1049-12.2.0.20326</vt:lpwstr>
  </property>
</Properties>
</file>