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75" r:id="rId3"/>
    <p:sldId id="258" r:id="rId4"/>
    <p:sldId id="259" r:id="rId5"/>
    <p:sldId id="276" r:id="rId6"/>
    <p:sldId id="261" r:id="rId7"/>
    <p:sldId id="277" r:id="rId8"/>
    <p:sldId id="290" r:id="rId9"/>
    <p:sldId id="297" r:id="rId10"/>
    <p:sldId id="278" r:id="rId11"/>
    <p:sldId id="279" r:id="rId12"/>
    <p:sldId id="293" r:id="rId13"/>
    <p:sldId id="264" r:id="rId14"/>
    <p:sldId id="265" r:id="rId15"/>
    <p:sldId id="292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9D"/>
    <a:srgbClr val="0688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0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04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7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26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97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0131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47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81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71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746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0904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6618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6912768" cy="792088"/>
          </a:xfrm>
        </p:spPr>
        <p:txBody>
          <a:bodyPr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Муниципальное автономное дошкольное образовательное учреждение детский сад № 1 «Сказка»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Районное </a:t>
            </a:r>
            <a:r>
              <a:rPr lang="ru-RU" sz="2000" b="1" dirty="0">
                <a:solidFill>
                  <a:srgbClr val="FF0000"/>
                </a:solidFill>
              </a:rPr>
              <a:t>методическое объединение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Тема выступления: «</a:t>
            </a:r>
            <a:r>
              <a:rPr lang="ru-RU" sz="2000" b="1" dirty="0" smtClean="0">
                <a:solidFill>
                  <a:srgbClr val="FF0000"/>
                </a:solidFill>
              </a:rPr>
              <a:t>Использование  нетрадиционных  техник  рисования  в  работе  с  детьми  с  ОВЗ».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                                         Подготовили </a:t>
            </a:r>
            <a:r>
              <a:rPr lang="ru-RU" sz="1600" b="1" dirty="0">
                <a:solidFill>
                  <a:srgbClr val="002060"/>
                </a:solidFill>
              </a:rPr>
              <a:t>воспитатели: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								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     Хомякова </a:t>
            </a:r>
            <a:r>
              <a:rPr lang="ru-RU" sz="1600" b="1" dirty="0">
                <a:solidFill>
                  <a:srgbClr val="002060"/>
                </a:solidFill>
              </a:rPr>
              <a:t>Оксана Сергеевна  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								</a:t>
            </a:r>
            <a:r>
              <a:rPr lang="ru-RU" sz="1600" b="1" dirty="0" smtClean="0">
                <a:solidFill>
                  <a:srgbClr val="002060"/>
                </a:solidFill>
              </a:rPr>
              <a:t>                             </a:t>
            </a:r>
            <a:r>
              <a:rPr lang="ru-RU" sz="1600" b="1" dirty="0" err="1" smtClean="0">
                <a:solidFill>
                  <a:srgbClr val="002060"/>
                </a:solidFill>
              </a:rPr>
              <a:t>Кошман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Наталья Анатольевна 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07904" y="4941168"/>
            <a:ext cx="5032648" cy="766192"/>
          </a:xfrm>
        </p:spPr>
        <p:txBody>
          <a:bodyPr/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0706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77768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+mj-lt"/>
            </a:endParaRPr>
          </a:p>
          <a:p>
            <a:r>
              <a:rPr lang="ru-RU" sz="2400" b="1" dirty="0" smtClean="0">
                <a:latin typeface="+mj-lt"/>
              </a:rPr>
              <a:t>• </a:t>
            </a:r>
            <a:r>
              <a:rPr lang="ru-RU" sz="2400" b="1" dirty="0">
                <a:latin typeface="+mj-lt"/>
              </a:rPr>
              <a:t>Рисование на фольге: создание интересных текстурных эффектов путем рисования на фольге.</a:t>
            </a:r>
          </a:p>
          <a:p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\Downloads\IMG_09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47525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779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7010400" cy="648072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196752"/>
            <a:ext cx="7010400" cy="467064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+mj-lt"/>
              </a:rPr>
              <a:t>• </a:t>
            </a:r>
            <a:r>
              <a:rPr lang="ru-RU" sz="2400" b="1" dirty="0">
                <a:latin typeface="+mj-lt"/>
              </a:rPr>
              <a:t>Рисование с помощью природных материалов: использование листьев, цветов, камешков, палочек и других природных материалов для создания изображений.</a:t>
            </a:r>
          </a:p>
          <a:p>
            <a:endParaRPr lang="ru-RU" sz="1600" dirty="0"/>
          </a:p>
        </p:txBody>
      </p:sp>
      <p:pic>
        <p:nvPicPr>
          <p:cNvPr id="4" name="Рисунок 3" descr="C:\Users\User\Downloads\IMG_09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2780928"/>
            <a:ext cx="3672408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IMG_099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0927"/>
            <a:ext cx="3672408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051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7010400" cy="114300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	Познавательное </a:t>
            </a:r>
            <a:r>
              <a:rPr lang="ru-RU" sz="2400" dirty="0"/>
              <a:t>развитие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          Проект «Волшебница соль»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• </a:t>
            </a:r>
            <a:r>
              <a:rPr lang="ru-RU" sz="2400" b="1" dirty="0"/>
              <a:t>Рисование свечой: создание невидимого рисунка свечой на листе бумаги, который потом проявляется с помощью акварели.</a:t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C:\Users\User\Downloads\IMG_09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492896"/>
            <a:ext cx="345638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ownloads\IMG_09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3168351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75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6817568" cy="504800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2400" b="1" dirty="0" smtClean="0"/>
              <a:t>Рисование свечой «Снеговик»</a:t>
            </a:r>
            <a:endParaRPr lang="ru-RU" sz="2400" b="1" dirty="0"/>
          </a:p>
        </p:txBody>
      </p:sp>
      <p:pic>
        <p:nvPicPr>
          <p:cNvPr id="3" name="Рисунок 2" descr="C:\Users\User\Downloads\IMG_099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2338586"/>
            <a:ext cx="5400599" cy="310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93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484784"/>
            <a:ext cx="4419600" cy="990600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59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08959" y="1772816"/>
            <a:ext cx="6384925" cy="3652838"/>
          </a:xfrm>
        </p:spPr>
        <p:txBody>
          <a:bodyPr/>
          <a:lstStyle/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Цель</a:t>
            </a:r>
            <a:r>
              <a:rPr lang="ru-RU" sz="2400" b="1" dirty="0">
                <a:solidFill>
                  <a:srgbClr val="FF0000"/>
                </a:solidFill>
              </a:rPr>
              <a:t>: проанализировать особенности использования нетрадиционных рисуночных техник в коррекционной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работе с детьми дошкольного </a:t>
            </a:r>
            <a:r>
              <a:rPr lang="ru-RU" sz="2400" b="1" dirty="0" smtClean="0">
                <a:solidFill>
                  <a:srgbClr val="FF0000"/>
                </a:solidFill>
              </a:rPr>
              <a:t>возраста </a:t>
            </a:r>
            <a:r>
              <a:rPr lang="ru-RU" sz="2400" b="1" dirty="0">
                <a:solidFill>
                  <a:srgbClr val="FF0000"/>
                </a:solidFill>
              </a:rPr>
              <a:t>с </a:t>
            </a:r>
            <a:r>
              <a:rPr lang="ru-RU" sz="2400" b="1" dirty="0" smtClean="0">
                <a:solidFill>
                  <a:srgbClr val="FF0000"/>
                </a:solidFill>
              </a:rPr>
              <a:t>ОВЗ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3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9592" y="548680"/>
            <a:ext cx="7298432" cy="48245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ru-RU" sz="2400" kern="0" dirty="0" smtClean="0"/>
              <a:t/>
            </a:r>
            <a:br>
              <a:rPr lang="ru-RU" sz="2400" kern="0" dirty="0" smtClean="0"/>
            </a:br>
            <a:r>
              <a:rPr lang="ru-RU" sz="2400" kern="0" dirty="0" smtClean="0"/>
              <a:t/>
            </a:r>
            <a:br>
              <a:rPr lang="ru-RU" sz="2400" kern="0" dirty="0" smtClean="0"/>
            </a:br>
            <a:r>
              <a:rPr lang="ru-RU" sz="2400" kern="0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</a:rPr>
              <a:t>Проведение </a:t>
            </a:r>
            <a:r>
              <a:rPr lang="ru-RU" sz="2400" b="1" dirty="0">
                <a:solidFill>
                  <a:srgbClr val="002060"/>
                </a:solidFill>
              </a:rPr>
              <a:t>занятий с использованием нетрадиционных </a:t>
            </a:r>
            <a:r>
              <a:rPr lang="ru-RU" sz="2400" b="1" dirty="0" smtClean="0">
                <a:solidFill>
                  <a:srgbClr val="002060"/>
                </a:solidFill>
              </a:rPr>
              <a:t>     техник </a:t>
            </a:r>
            <a:r>
              <a:rPr lang="ru-RU" sz="2400" b="1" dirty="0">
                <a:solidFill>
                  <a:srgbClr val="002060"/>
                </a:solidFill>
              </a:rPr>
              <a:t>рисования способствуют: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- снятие детских страхов;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- развитие уверенности в своих силах;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- учит детей работать с разнообразным материалом;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- развивает мелкую моторику рук;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- развивает творческие способности, воображение, фантазию;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- способствует получению эстетического удовольствия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endParaRPr lang="ru-RU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7355" y="764704"/>
            <a:ext cx="7056784" cy="720080"/>
          </a:xfrm>
        </p:spPr>
        <p:txBody>
          <a:bodyPr/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2800" b="1" dirty="0" smtClean="0">
                <a:solidFill>
                  <a:srgbClr val="FF0000"/>
                </a:solidFill>
              </a:rPr>
              <a:t>Основные виды   нетрадиционных  техник      рисования:                                                                            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•Рисование </a:t>
            </a:r>
            <a:r>
              <a:rPr lang="ru-RU" sz="2400" b="1" dirty="0"/>
              <a:t>пальчиками: простой и веселый способ создания ярких и </a:t>
            </a:r>
            <a:r>
              <a:rPr lang="ru-RU" sz="2400" b="1" dirty="0" smtClean="0"/>
              <a:t>эмоциональных изображений </a:t>
            </a:r>
            <a:r>
              <a:rPr lang="ru-RU" sz="2400" b="1" dirty="0"/>
              <a:t>с помощью </a:t>
            </a:r>
            <a:r>
              <a:rPr lang="ru-RU" sz="2400" b="1" dirty="0" smtClean="0"/>
              <a:t>пальцев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\Downloads\IMG_09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84984"/>
            <a:ext cx="48245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696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082408" cy="1296144"/>
          </a:xfrm>
        </p:spPr>
        <p:txBody>
          <a:bodyPr/>
          <a:lstStyle/>
          <a:p>
            <a:r>
              <a:rPr lang="ru-RU" sz="2400" dirty="0"/>
              <a:t>•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Рисование </a:t>
            </a:r>
            <a:r>
              <a:rPr lang="ru-RU" sz="2400" b="1" dirty="0"/>
              <a:t>ладошками: использование ладошек для создания разнообразных форм и узоров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4316513"/>
              </p:ext>
            </p:extLst>
          </p:nvPr>
        </p:nvGraphicFramePr>
        <p:xfrm>
          <a:off x="9443679" y="3717032"/>
          <a:ext cx="1041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74631966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87235992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428760834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64946953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727164725"/>
                    </a:ext>
                  </a:extLst>
                </a:gridCol>
              </a:tblGrid>
              <a:tr h="293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3322330"/>
                  </a:ext>
                </a:extLst>
              </a:tr>
              <a:tr h="293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5374926"/>
                  </a:ext>
                </a:extLst>
              </a:tr>
            </a:tbl>
          </a:graphicData>
        </a:graphic>
      </p:graphicFrame>
      <p:pic>
        <p:nvPicPr>
          <p:cNvPr id="5" name="Рисунок 4" descr="C:\Users\User\Downloads\IMG_09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55532"/>
            <a:ext cx="5472608" cy="323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98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72728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+mj-lt"/>
              </a:rPr>
              <a:t>• </a:t>
            </a:r>
            <a:r>
              <a:rPr lang="ru-RU" sz="2400" b="1" dirty="0">
                <a:latin typeface="+mj-lt"/>
              </a:rPr>
              <a:t>Кляксография: техника, основанная на случайных кляксах, которые в последствии дополняются деталями и превращаются в интересные изображения.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3" name="Рисунок 2" descr="C:\Users\User\Downloads\IMG_098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2924945"/>
            <a:ext cx="59766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716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/>
              <a:t>• Рисование ватными палочками: создание тонких и изящных линий с помощью ватных палочек, погруженных в краску.</a:t>
            </a:r>
            <a:br>
              <a:rPr lang="ru-RU" sz="2400" b="1" dirty="0"/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4" name="Рисунок 3" descr="C:\Users\User\Downloads\IMG_09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2492896"/>
            <a:ext cx="37444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458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710208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• </a:t>
            </a:r>
            <a:r>
              <a:rPr lang="ru-RU" sz="2400" b="1" dirty="0"/>
              <a:t>Рисование солью: создание текстурных изображений с помощью соли, которую можно насыпать на мокрый лист бумаги или втирать в краску.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Рисунок 3" descr="C:\Users\User\Downloads\IMG_098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7" y="2780928"/>
            <a:ext cx="46805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799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9" y="908050"/>
            <a:ext cx="8100392" cy="1377950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• </a:t>
            </a:r>
            <a:r>
              <a:rPr lang="ru-RU" sz="2400" b="1" dirty="0"/>
              <a:t>Рисование на мокром листе: создание размытых и необычных эффектов путем рисования на мокром листе бумаги.</a:t>
            </a:r>
            <a:br>
              <a:rPr lang="ru-RU" sz="2400" b="1" dirty="0"/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43608" y="2132856"/>
            <a:ext cx="7128792" cy="3672408"/>
          </a:xfrm>
        </p:spPr>
        <p:txBody>
          <a:bodyPr/>
          <a:lstStyle/>
          <a:p>
            <a:endParaRPr lang="ru-RU" dirty="0"/>
          </a:p>
          <a:p>
            <a:endParaRPr lang="ru-RU" sz="2800" dirty="0"/>
          </a:p>
        </p:txBody>
      </p:sp>
      <p:pic>
        <p:nvPicPr>
          <p:cNvPr id="4" name="Рисунок 3" descr="C:\Users\User\Downloads\IMG_098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2492896"/>
            <a:ext cx="482453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1130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4AE28B-B54A-49D0-971A-598935242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77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       Муниципальное автономное дошкольное образовательное учреждение детский сад № 1 «Сказка»    Районное методическое объединение Тема выступления: «Использование  нетрадиционных  техник  рисования  в  работе  с  детьми  с  ОВЗ».                                            Подготовили воспитатели:                                  Хомякова Оксана Сергеевна                                         Кошман Наталья Анатольевна     </vt:lpstr>
      <vt:lpstr>Слайд 2</vt:lpstr>
      <vt:lpstr>Слайд 3</vt:lpstr>
      <vt:lpstr>               Основные виды   нетрадиционных  техник      рисования:                                                                             •Рисование пальчиками: простой и веселый способ создания ярких и эмоциональных изображений с помощью пальцев     </vt:lpstr>
      <vt:lpstr>•  Рисование ладошками: использование ладошек для создания разнообразных форм и узоров.  </vt:lpstr>
      <vt:lpstr>Слайд 6</vt:lpstr>
      <vt:lpstr>       • Рисование ватными палочками: создание тонких и изящных линий с помощью ватных палочек, погруженных в краску.    </vt:lpstr>
      <vt:lpstr>     • Рисование солью: создание текстурных изображений с помощью соли, которую можно насыпать на мокрый лист бумаги или втирать в краску. </vt:lpstr>
      <vt:lpstr>   • Рисование на мокром листе: создание размытых и необычных эффектов путем рисования на мокром листе бумаги. </vt:lpstr>
      <vt:lpstr>Слайд 10</vt:lpstr>
      <vt:lpstr>    </vt:lpstr>
      <vt:lpstr>                     Познавательное развитие             Проект «Волшебница соль»              • Рисование свечой: создание невидимого рисунка свечой на листе бумаги, который потом проявляется с помощью акварели.               </vt:lpstr>
      <vt:lpstr> Рисование свечой «Снеговик»</vt:lpstr>
      <vt:lpstr>         СПАСИБО ЗА ВНИМАНИЕ!</vt:lpstr>
    </vt:vector>
  </TitlesOfParts>
  <Manager/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воспитательно-образовательной работе средней санаторной группы «Ягодка» за 2021-2022г.</dc:title>
  <dc:subject/>
  <dc:creator>Пользователь</dc:creator>
  <cp:keywords/>
  <dc:description/>
  <cp:lastModifiedBy>User</cp:lastModifiedBy>
  <cp:revision>72</cp:revision>
  <dcterms:created xsi:type="dcterms:W3CDTF">2022-06-25T15:08:21Z</dcterms:created>
  <dcterms:modified xsi:type="dcterms:W3CDTF">2024-12-12T09:19:27Z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TC101130471049</vt:lpwstr>
  </property>
</Properties>
</file>