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DE999-EA29-42A9-989E-71DDAD4C3634}" type="datetimeFigureOut">
              <a:rPr lang="ru-RU" smtClean="0"/>
              <a:t>18.10.2014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4DAC-7743-48B3-BEB9-1AA7C7F3960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igka.info/" TargetMode="External"/><Relationship Id="rId7" Type="http://schemas.openxmlformats.org/officeDocument/2006/relationships/hyperlink" Target="http://mamamasi.ru/forum/viewtopic.php?f=103&amp;t=412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amamasi.ru/" TargetMode="External"/><Relationship Id="rId5" Type="http://schemas.openxmlformats.org/officeDocument/2006/relationships/hyperlink" Target="http://www.smeshariki.ru/" TargetMode="External"/><Relationship Id="rId4" Type="http://schemas.openxmlformats.org/officeDocument/2006/relationships/hyperlink" Target="http://www.knigka.info/2009/12/16/smeshuroki-na-doroge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1926" t="35290" r="6422" b="18483"/>
          <a:stretch>
            <a:fillRect/>
          </a:stretch>
        </p:blipFill>
        <p:spPr bwMode="auto">
          <a:xfrm>
            <a:off x="1" y="36946"/>
            <a:ext cx="9144000" cy="667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000232" y="714356"/>
            <a:ext cx="5429288" cy="857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714356"/>
            <a:ext cx="5429288" cy="78581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такое светофор?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14942" y="2857496"/>
            <a:ext cx="3643338" cy="12144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57818" y="3000372"/>
            <a:ext cx="3357586" cy="85725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Можнова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Наталья Викторовна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рисунки\фоны\330026694634_6f1e4de765b3.jpg"/>
          <p:cNvPicPr>
            <a:picLocks noChangeAspect="1" noChangeArrowheads="1"/>
          </p:cNvPicPr>
          <p:nvPr/>
        </p:nvPicPr>
        <p:blipFill>
          <a:blip r:embed="rId2"/>
          <a:srcRect r="558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35784" r="23404" b="16495"/>
          <a:stretch>
            <a:fillRect/>
          </a:stretch>
        </p:blipFill>
        <p:spPr bwMode="auto">
          <a:xfrm>
            <a:off x="1071538" y="571480"/>
            <a:ext cx="7215206" cy="5859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и рисунки\фоны\330026694634_6f1e4de765b3.jpg"/>
          <p:cNvPicPr>
            <a:picLocks noChangeAspect="1" noChangeArrowheads="1"/>
          </p:cNvPicPr>
          <p:nvPr/>
        </p:nvPicPr>
        <p:blipFill>
          <a:blip r:embed="rId2"/>
          <a:srcRect r="558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7931" t="10623" r="22414" b="45559"/>
          <a:stretch>
            <a:fillRect/>
          </a:stretch>
        </p:blipFill>
        <p:spPr bwMode="auto">
          <a:xfrm>
            <a:off x="2071670" y="357166"/>
            <a:ext cx="4572032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67886"/>
            <a:ext cx="1571636" cy="227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и рисунки\фоны\330026694634_6f1e4de765b3.jpg"/>
          <p:cNvPicPr>
            <a:picLocks noChangeAspect="1" noChangeArrowheads="1"/>
          </p:cNvPicPr>
          <p:nvPr/>
        </p:nvPicPr>
        <p:blipFill>
          <a:blip r:embed="rId2"/>
          <a:srcRect r="558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196" name="Picture 4" descr="D:\Мои рисунки\pdz4rqk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8101069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142984"/>
            <a:ext cx="1143008" cy="165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Мои рисунки\фоны\330026694634_6f1e4de765b3.jpg"/>
          <p:cNvPicPr>
            <a:picLocks noChangeAspect="1" noChangeArrowheads="1"/>
          </p:cNvPicPr>
          <p:nvPr/>
        </p:nvPicPr>
        <p:blipFill>
          <a:blip r:embed="rId2"/>
          <a:srcRect r="558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6" name="Picture 4" descr="D:\Мои рисунки\1313228179_c46daa3e1b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8286808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857232"/>
            <a:ext cx="1214446" cy="17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Мои рисунки\фоны\330026694634_6f1e4de765b3.jpg"/>
          <p:cNvPicPr>
            <a:picLocks noChangeAspect="1" noChangeArrowheads="1"/>
          </p:cNvPicPr>
          <p:nvPr/>
        </p:nvPicPr>
        <p:blipFill>
          <a:blip r:embed="rId2"/>
          <a:srcRect r="558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101" name="Picture 5" descr="D:\Мои рисунки\f4dc13a2d70360714abca8aae48cb8e3.jpg"/>
          <p:cNvPicPr>
            <a:picLocks noChangeAspect="1" noChangeArrowheads="1"/>
          </p:cNvPicPr>
          <p:nvPr/>
        </p:nvPicPr>
        <p:blipFill>
          <a:blip r:embed="rId3"/>
          <a:srcRect l="43257"/>
          <a:stretch>
            <a:fillRect/>
          </a:stretch>
        </p:blipFill>
        <p:spPr bwMode="auto">
          <a:xfrm>
            <a:off x="3143240" y="1000108"/>
            <a:ext cx="4715534" cy="467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D:\Мои рисунки\1340193741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2977837" cy="457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и рисунки\фоны\330026694634_6f1e4de765b3.jpg"/>
          <p:cNvPicPr>
            <a:picLocks noChangeAspect="1" noChangeArrowheads="1"/>
          </p:cNvPicPr>
          <p:nvPr/>
        </p:nvPicPr>
        <p:blipFill>
          <a:blip r:embed="rId2"/>
          <a:srcRect r="558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1812" t="9589" b="12329"/>
          <a:stretch>
            <a:fillRect/>
          </a:stretch>
        </p:blipFill>
        <p:spPr bwMode="auto">
          <a:xfrm>
            <a:off x="2143108" y="214290"/>
            <a:ext cx="4786346" cy="634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Мои рисунки\240c746dd2cb937873ed7b0bd3807d66.jpg"/>
          <p:cNvPicPr>
            <a:picLocks noChangeAspect="1" noChangeArrowheads="1"/>
          </p:cNvPicPr>
          <p:nvPr/>
        </p:nvPicPr>
        <p:blipFill>
          <a:blip r:embed="rId2"/>
          <a:srcRect r="833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143504" y="142852"/>
            <a:ext cx="3357586" cy="36433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86380" y="214290"/>
            <a:ext cx="36433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Помогает с давних пор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Детям, друг наш,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СВЕТОФОР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Объяснит без напряженья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Детям правила движенья.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Слушай и запоминай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всегда их соблюдай: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Загорелся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КРАСНЫЙ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свет,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Стой, Малыш, прохода нет.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ЖЕЛТЫЙ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свет, смотри горит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Приготовься говорит.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зажегся свет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ЗЕЛЕНЫЙ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Проходи мой друг ученый.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Помни правила движенья</a:t>
            </a:r>
            <a:b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таблицу умноженья!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1926" t="35290" r="6422" b="18483"/>
          <a:stretch>
            <a:fillRect/>
          </a:stretch>
        </p:blipFill>
        <p:spPr bwMode="auto">
          <a:xfrm>
            <a:off x="1" y="36946"/>
            <a:ext cx="9144000" cy="667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357686" y="5429264"/>
            <a:ext cx="4500594" cy="10715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5857892"/>
            <a:ext cx="6972320" cy="785818"/>
          </a:xfrm>
        </p:spPr>
        <p:txBody>
          <a:bodyPr>
            <a:normAutofit fontScale="90000"/>
          </a:bodyPr>
          <a:lstStyle/>
          <a:p>
            <a:pPr algn="r"/>
            <a:r>
              <a:rPr lang="ru-RU" sz="1600" dirty="0"/>
              <a:t>Интернет источники:</a:t>
            </a:r>
            <a:br>
              <a:rPr lang="ru-RU" sz="1600" dirty="0"/>
            </a:br>
            <a:r>
              <a:rPr lang="en-US" sz="1600" u="sng" dirty="0">
                <a:hlinkClick r:id="rId3"/>
              </a:rPr>
              <a:t>knigka.info</a:t>
            </a:r>
            <a:r>
              <a:rPr lang="en-US" sz="1600" dirty="0"/>
              <a:t>›</a:t>
            </a:r>
            <a:r>
              <a:rPr lang="en-US" sz="1600" u="sng" dirty="0">
                <a:hlinkClick r:id="rId4"/>
              </a:rPr>
              <a:t>2009/12/16/</a:t>
            </a:r>
            <a:r>
              <a:rPr lang="en-US" sz="1600" b="1" u="sng" dirty="0">
                <a:hlinkClick r:id="rId4"/>
              </a:rPr>
              <a:t>smeshuroki</a:t>
            </a:r>
            <a:r>
              <a:rPr lang="en-US" sz="1600" u="sng" dirty="0">
                <a:hlinkClick r:id="rId4"/>
              </a:rPr>
              <a:t>-</a:t>
            </a:r>
            <a:r>
              <a:rPr lang="en-US" sz="1600" b="1" u="sng" dirty="0">
                <a:hlinkClick r:id="rId4"/>
              </a:rPr>
              <a:t>na</a:t>
            </a:r>
            <a:r>
              <a:rPr lang="en-US" sz="1600" u="sng" dirty="0">
                <a:hlinkClick r:id="rId4"/>
              </a:rPr>
              <a:t>-</a:t>
            </a:r>
            <a:r>
              <a:rPr lang="en-US" sz="1600" b="1" u="sng" dirty="0">
                <a:hlinkClick r:id="rId4"/>
              </a:rPr>
              <a:t>doroge</a:t>
            </a:r>
            <a:r>
              <a:rPr lang="en-US" sz="1600" u="sng" dirty="0">
                <a:hlinkClick r:id="rId4"/>
              </a:rPr>
              <a:t>.htm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u="sng" dirty="0" err="1">
                <a:hlinkClick r:id="rId5"/>
              </a:rPr>
              <a:t>smeshariki</a:t>
            </a:r>
            <a:r>
              <a:rPr lang="ru-RU" sz="1600" u="sng" dirty="0" err="1">
                <a:hlinkClick r:id="rId5"/>
              </a:rPr>
              <a:t>.ru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en-US" sz="1600" u="sng" dirty="0" err="1">
                <a:hlinkClick r:id="rId6"/>
              </a:rPr>
              <a:t>mamamasi.ru</a:t>
            </a:r>
            <a:r>
              <a:rPr lang="en-US" sz="1600" dirty="0" err="1"/>
              <a:t>›</a:t>
            </a:r>
            <a:r>
              <a:rPr lang="en-US" sz="1600" u="sng" dirty="0" err="1">
                <a:hlinkClick r:id="rId7"/>
              </a:rPr>
              <a:t>forum</a:t>
            </a:r>
            <a:r>
              <a:rPr lang="en-US" sz="1600" u="sng" dirty="0">
                <a:hlinkClick r:id="rId7"/>
              </a:rPr>
              <a:t>/viewtopic.php</a:t>
            </a:r>
            <a:r>
              <a:rPr lang="en-US" sz="1600" u="sng" dirty="0" smtClean="0">
                <a:hlinkClick r:id="rId7"/>
              </a:rPr>
              <a:t>…</a:t>
            </a:r>
            <a:r>
              <a:rPr lang="ru-RU" sz="1600" u="sng" dirty="0" smtClean="0"/>
              <a:t/>
            </a:r>
            <a:br>
              <a:rPr lang="ru-RU" sz="1600" u="sng" dirty="0" smtClean="0"/>
            </a:br>
            <a:r>
              <a:rPr lang="ru-RU" sz="1600" u="sng" dirty="0" smtClean="0">
                <a:solidFill>
                  <a:srgbClr val="0070C0"/>
                </a:solidFill>
              </a:rPr>
              <a:t>картинки  </a:t>
            </a:r>
            <a:r>
              <a:rPr lang="en-US" sz="1600" u="sng" dirty="0" smtClean="0">
                <a:solidFill>
                  <a:srgbClr val="0070C0"/>
                </a:solidFill>
              </a:rPr>
              <a:t>yandex.ru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16</Words>
  <Application>Microsoft Office PowerPoint</Application>
  <PresentationFormat>Экран (4:3)</PresentationFormat>
  <Paragraphs>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Что такое светофор?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Интернет источники: knigka.info›2009/12/16/smeshuroki-na-doroge.htm smeshariki.ru mamamasi.ru›forum/viewtopic.php… картинки  yandex.ru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17</cp:revision>
  <dcterms:created xsi:type="dcterms:W3CDTF">2014-10-18T06:35:58Z</dcterms:created>
  <dcterms:modified xsi:type="dcterms:W3CDTF">2014-10-18T09:23:07Z</dcterms:modified>
</cp:coreProperties>
</file>