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5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900" y="-8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805101_169-p-fon-dlya-prezentatsii-detskii-sad-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70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41765" y="613065"/>
            <a:ext cx="8229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pPr algn="ctr"/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экспериментирование «Лаборатория сказочных открытий».</a:t>
            </a: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Подготовила воспитатель</a:t>
            </a:r>
          </a:p>
          <a:p>
            <a:pPr algn="r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Кошман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Наталья Анатольевна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499" y="3077775"/>
            <a:ext cx="11704319" cy="25573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fs.znanio.ru/d5af0e/33/31/38c0998b8a79d940757e64e87523f85a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737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4399" y="702129"/>
            <a:ext cx="506185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задачи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положительной мотивации к самостоятельному экспериментированию.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дружеской атмосферы в группе во время проведения исследований.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умения работать в коллективе, чувства взаимопомощи.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усидчивости и аккуратности.</a:t>
            </a:r>
            <a:endParaRPr lang="ru-RU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54" y="1267690"/>
            <a:ext cx="5012296" cy="436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fs.znanio.ru/d5af0e/33/31/38c0998b8a79d940757e64e87523f85a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3432" y="1265923"/>
            <a:ext cx="4821382" cy="4946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6070" y="1190012"/>
            <a:ext cx="4821384" cy="5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fs.znanio.ru/d5af0e/33/31/38c0998b8a79d940757e64e87523f85a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9349" y="1426442"/>
            <a:ext cx="4846781" cy="4270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5459" y="1634548"/>
            <a:ext cx="4951267" cy="39589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81743" y="636814"/>
            <a:ext cx="6684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« Кувшинки на озере</a:t>
            </a:r>
            <a:r>
              <a:rPr lang="ru-RU" dirty="0">
                <a:solidFill>
                  <a:srgbClr val="00206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57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.znanio.ru/d5af0e/33/31/38c0998b8a79d940757e64e87523f85a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4082" y="1302646"/>
            <a:ext cx="4972572" cy="4601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0457" y="1321839"/>
            <a:ext cx="4972570" cy="45630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61657" y="620486"/>
            <a:ext cx="3793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«Цветная пена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553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499" y="3077776"/>
            <a:ext cx="11704319" cy="23772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fs.znanio.ru/d5af0e/33/31/38c0998b8a79d940757e64e87523f85a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9873" y="540327"/>
            <a:ext cx="9892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843" y="540327"/>
            <a:ext cx="108086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Несколько важных советов:</a:t>
            </a: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Проводить опыты лучше утром, когда ребенок полон сил и энергии;</a:t>
            </a: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Нам важно не только научить, но и заинтересовать ребенка, вызвать у него желание получать знания и самому делать новые опыты.</a:t>
            </a: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Объясните ребенку, что нельзя пробовать на вкус неизвестные вещества, как бы красиво и аппетитно они не выглядели;</a:t>
            </a: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Не просто покажите ребенку интересный опыт, но и объясните доступным ему языком, почему это происходит;</a:t>
            </a: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Не оставляйте без внимания вопросы ребенка – ищите ответы на них в книгах, справочниках, Интернете;</a:t>
            </a: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Там, где нет опасности, предоставляйте ребенку больше самостоятельности;</a:t>
            </a: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Предложите ребенку показать наиболее понравившиеся опыты друзьям;</a:t>
            </a: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8. 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самое главное: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радуйтесь успехам ребенка, хвалите его и поощряйте желание учиться. Только положительные эмоции могут привить любовь к новым знаниям.</a:t>
            </a:r>
          </a:p>
          <a:p>
            <a:pPr indent="228600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1342907" cy="34879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myslide.ru/documents_7/9b53de4cfd23d0b63b38d3abdff8d344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7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1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499" y="3077774"/>
            <a:ext cx="11704319" cy="23772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s.znanio.ru/d5af0e/33/31/38c0998b8a79d940757e64e87523f85a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5345" y="872836"/>
            <a:ext cx="101421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Конфуций :</a:t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слышу и забываю. Я вижу и запоминаю. Я делаю и понимаю».</a:t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«Опыт всему учитель»- Юлий Цезарь.</a:t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5440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499" y="3077774"/>
            <a:ext cx="11704319" cy="23772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.znanio.ru/d5af0e/33/31/38c0998b8a79d940757e64e87523f85a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8636" y="893618"/>
            <a:ext cx="96427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Детство — это пора поисков и ответов на самые разные вопросы. Исследовательская, поисковая активность — естественное состояние ребенка, он настроен на познание окружающего мира, он хочет познавать. 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499" y="3077774"/>
            <a:ext cx="11704319" cy="23772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s.znanio.ru/d5af0e/33/31/38c0998b8a79d940757e64e87523f85a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8309" y="623455"/>
            <a:ext cx="10478491" cy="5840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достоинства метода экспериментирования в детском саду :</a:t>
            </a:r>
          </a:p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Реальные представления о различных сторонах изучаемого объекта.</a:t>
            </a:r>
          </a:p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Обогащение памяти, активизируются мыслительные процессы.</a:t>
            </a:r>
          </a:p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Развивается речь.</a:t>
            </a:r>
          </a:p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Накопление фонда умственных приемов и операций.</a:t>
            </a:r>
          </a:p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Самостоятельность, целеполагание.</a:t>
            </a:r>
            <a:endParaRPr lang="ru-RU" sz="36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fs.znanio.ru/d5af0e/33/31/38c0998b8a79d940757e64e87523f85a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88" y="-43026"/>
            <a:ext cx="12268487" cy="690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7527" y="893618"/>
            <a:ext cx="10349923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3466" y="677334"/>
            <a:ext cx="6604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 дошкольного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экспериментирования,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наравне с игрой, является ведущим видом деятельности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esktop\фото стар.сан.гр\1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1500" y="-15621000"/>
            <a:ext cx="2924100" cy="38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фото стар.сан.гр\1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67" y="893618"/>
            <a:ext cx="3628646" cy="5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499" y="3077774"/>
            <a:ext cx="11704319" cy="23772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fs.znanio.ru/d5af0e/33/31/38c0998b8a79d940757e64e87523f85a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5965" y="477982"/>
            <a:ext cx="10391486" cy="54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589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принципы познавательной деятельности: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Эмоциональная вовлеченность взрослого в познавательную деятельность.</a:t>
            </a:r>
          </a:p>
          <a:p>
            <a:pPr marL="571500" lvl="0" indent="-57150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Стимуляция любознательности ребенка.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71500" lvl="0" indent="-57150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Передача инициативы от взрослого ребенку.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Безоценочность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детской активности, исследовательского интереса и любопытства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498" y="3077774"/>
            <a:ext cx="11704320" cy="23772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fs.znanio.ru/d5af0e/33/31/38c0998b8a79d940757e64e87523f85a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1849" y="653142"/>
            <a:ext cx="106649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опытных исследований организуется предметно-пространственная среда: создаётся уголок исследований, центр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 мини-лаборатория.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экспериментирование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 многом похоже на научное, дети испытывают положительные эмоции от ощущения важности проделанной работы, получения видимых результатов, новой информации.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90" y="2649681"/>
            <a:ext cx="5199911" cy="3439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2649681"/>
            <a:ext cx="5070186" cy="34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fs.znanio.ru/d5af0e/33/31/38c0998b8a79d940757e64e87523f85a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29" y="0"/>
            <a:ext cx="12424230" cy="69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91986" y="1309255"/>
            <a:ext cx="46863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задачи: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предметах: их свойствах и качествах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Формирование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определять взаимосвязи между предметами и явлениями.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Формирование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делать выводы, открытия.</a:t>
            </a:r>
            <a:endParaRPr lang="ru-RU" sz="28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09255"/>
            <a:ext cx="5050559" cy="401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498" y="1709738"/>
            <a:ext cx="11704320" cy="28527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fs.znanio.ru/d5af0e/33/31/38c0998b8a79d940757e64e87523f85a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2497" y="415636"/>
            <a:ext cx="511562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мыслительных способностей: сравнение, сопоставление, систематизация, обобщение, анализ.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координации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визуального, слухового, сенсорного восприятия.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и памяти.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речевых </a:t>
            </a:r>
            <a:r>
              <a:rPr lang="ru-RU" sz="2800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способностей.</a:t>
            </a:r>
            <a:endParaRPr lang="ru-RU" sz="2800" b="0" i="0" dirty="0">
              <a:solidFill>
                <a:srgbClr val="1B1C2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1288473"/>
            <a:ext cx="5178551" cy="39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360</Words>
  <Application>Microsoft Office PowerPoint</Application>
  <PresentationFormat>Произвольный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28</cp:revision>
  <dcterms:created xsi:type="dcterms:W3CDTF">2023-03-29T18:57:54Z</dcterms:created>
  <dcterms:modified xsi:type="dcterms:W3CDTF">2009-08-02T04:40:48Z</dcterms:modified>
</cp:coreProperties>
</file>