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784" autoAdjust="0"/>
  </p:normalViewPr>
  <p:slideViewPr>
    <p:cSldViewPr>
      <p:cViewPr varScale="1">
        <p:scale>
          <a:sx n="82" d="100"/>
          <a:sy n="82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AD764-7A29-42B5-8272-F9A91D594BA9}" type="datetimeFigureOut">
              <a:rPr lang="ru-RU" smtClean="0"/>
              <a:t>02.08.2009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09AA7-3E36-4C1B-B54F-704543A7C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613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СПАСИБО</a:t>
            </a:r>
            <a:r>
              <a:rPr lang="ru-RU" baseline="0" dirty="0" smtClean="0"/>
              <a:t> ЗА ВНИМАНИЕ !!!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09AA7-3E36-4C1B-B54F-704543A7C0A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845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02AE0-7D30-4DA0-9560-77C373BB74E5}" type="datetimeFigureOut">
              <a:rPr lang="ru-RU" smtClean="0"/>
              <a:t>02.08.2009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CDA1-26D0-4B52-A034-337F9DA88DB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02AE0-7D30-4DA0-9560-77C373BB74E5}" type="datetimeFigureOut">
              <a:rPr lang="ru-RU" smtClean="0"/>
              <a:t>02.08.2009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CDA1-26D0-4B52-A034-337F9DA88D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02AE0-7D30-4DA0-9560-77C373BB74E5}" type="datetimeFigureOut">
              <a:rPr lang="ru-RU" smtClean="0"/>
              <a:t>02.08.2009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CDA1-26D0-4B52-A034-337F9DA88D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02AE0-7D30-4DA0-9560-77C373BB74E5}" type="datetimeFigureOut">
              <a:rPr lang="ru-RU" smtClean="0"/>
              <a:t>02.08.2009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CDA1-26D0-4B52-A034-337F9DA88D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02AE0-7D30-4DA0-9560-77C373BB74E5}" type="datetimeFigureOut">
              <a:rPr lang="ru-RU" smtClean="0"/>
              <a:t>02.08.2009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CDA1-26D0-4B52-A034-337F9DA88DB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02AE0-7D30-4DA0-9560-77C373BB74E5}" type="datetimeFigureOut">
              <a:rPr lang="ru-RU" smtClean="0"/>
              <a:t>02.08.2009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CDA1-26D0-4B52-A034-337F9DA88D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02AE0-7D30-4DA0-9560-77C373BB74E5}" type="datetimeFigureOut">
              <a:rPr lang="ru-RU" smtClean="0"/>
              <a:t>02.08.2009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CDA1-26D0-4B52-A034-337F9DA88D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02AE0-7D30-4DA0-9560-77C373BB74E5}" type="datetimeFigureOut">
              <a:rPr lang="ru-RU" smtClean="0"/>
              <a:t>02.08.2009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CDA1-26D0-4B52-A034-337F9DA88D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02AE0-7D30-4DA0-9560-77C373BB74E5}" type="datetimeFigureOut">
              <a:rPr lang="ru-RU" smtClean="0"/>
              <a:t>02.08.2009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CDA1-26D0-4B52-A034-337F9DA88D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02AE0-7D30-4DA0-9560-77C373BB74E5}" type="datetimeFigureOut">
              <a:rPr lang="ru-RU" smtClean="0"/>
              <a:t>02.08.2009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CDA1-26D0-4B52-A034-337F9DA88D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02AE0-7D30-4DA0-9560-77C373BB74E5}" type="datetimeFigureOut">
              <a:rPr lang="ru-RU" smtClean="0"/>
              <a:t>02.08.2009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0EDCDA1-26D0-4B52-A034-337F9DA88DB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302AE0-7D30-4DA0-9560-77C373BB74E5}" type="datetimeFigureOut">
              <a:rPr lang="ru-RU" smtClean="0"/>
              <a:t>02.08.2009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EDCDA1-26D0-4B52-A034-337F9DA88DB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7851648" cy="2376264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Мастер-класс</a:t>
            </a:r>
            <a:br>
              <a:rPr lang="ru-RU" sz="3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Тема: «Изготовление сказочных фигур из салфеток, как средство развития мелкой моторики детей дошкольного возраста»</a:t>
            </a:r>
            <a:endParaRPr lang="ru-RU" sz="3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Подготовила воспитатель: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Хомякова Оксана Сергеевна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899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>
            <a:normAutofit lnSpcReduction="10000"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Цель: </a:t>
            </a:r>
          </a:p>
          <a:p>
            <a:r>
              <a:rPr lang="ru-RU" sz="3200" dirty="0">
                <a:solidFill>
                  <a:srgbClr val="C00000"/>
                </a:solidFill>
              </a:rPr>
              <a:t>З</a:t>
            </a:r>
            <a:r>
              <a:rPr lang="ru-RU" sz="3200" dirty="0" smtClean="0">
                <a:solidFill>
                  <a:srgbClr val="C00000"/>
                </a:solidFill>
              </a:rPr>
              <a:t>аинтересовать и побудить педагогов (родителей) к изготовлению кукол для театра, с последующим их использованием в театрализованной деятельности;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Развитие мелкой моторики у детей;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 Повышение компетентности воспитателей и родителей в детском саду;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Развитие фантазии и творческих способностей</a:t>
            </a:r>
          </a:p>
          <a:p>
            <a:endParaRPr lang="ru-RU" sz="3200" dirty="0">
              <a:solidFill>
                <a:srgbClr val="C00000"/>
              </a:solidFill>
            </a:endParaRPr>
          </a:p>
          <a:p>
            <a:endParaRPr lang="ru-RU" sz="32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32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309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</a:t>
            </a:r>
            <a:r>
              <a:rPr lang="ru-RU" b="1" dirty="0" smtClean="0"/>
              <a:t>НАМ ПОТРЕБУЕТСЯ: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Салфетки из микрофибры 30/30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Резинки для волос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Синтепон или вата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Глазки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Ленточка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Ножницы, клей</a:t>
            </a:r>
            <a:endParaRPr lang="ru-RU" sz="3200" dirty="0" smtClean="0">
              <a:solidFill>
                <a:srgbClr val="002060"/>
              </a:solidFill>
            </a:endParaRPr>
          </a:p>
          <a:p>
            <a:r>
              <a:rPr lang="ru-RU" sz="3200" dirty="0" smtClean="0">
                <a:solidFill>
                  <a:srgbClr val="002060"/>
                </a:solidFill>
              </a:rPr>
              <a:t>Фетр, замша, картон, или любой материал на ваше усмотрение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813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IMG-20230412-WA00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3318"/>
            <a:ext cx="8568952" cy="648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286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Пользователь\Desktop\IMG-20230412-WA0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219590"/>
            <a:ext cx="46037" cy="6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Пользователь\Desktop\IMG-20230412-WA00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36" y="486288"/>
            <a:ext cx="4242816" cy="569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Пользователь\Desktop\IMG-20230412-WA00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192" y="486288"/>
            <a:ext cx="4389120" cy="569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722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36912"/>
            <a:ext cx="1584176" cy="206896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C:\Users\Пользователь\Desktop\IMG-20230412-WA0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403244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esktop\IMG-20230412-WA0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20688"/>
            <a:ext cx="4465704" cy="562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232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IMG-20230412-WA00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4632"/>
            <a:ext cx="352839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ьзователь\Desktop\IMG-20230412-WA0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961" y="260648"/>
            <a:ext cx="4315968" cy="575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32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IMG-20230412-WA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39"/>
            <a:ext cx="8640960" cy="626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781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5" y="3244334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</a:rPr>
              <a:t>СПАСИБО ЗА ВНИМАНИЕ !!!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3504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</TotalTime>
  <Words>91</Words>
  <Application>Microsoft Office PowerPoint</Application>
  <PresentationFormat>Экран (4:3)</PresentationFormat>
  <Paragraphs>25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Мастер-класс Тема: «Изготовление сказочных фигур из салфеток, как средство развития мелкой моторики детей дошкольного возраста»</vt:lpstr>
      <vt:lpstr> </vt:lpstr>
      <vt:lpstr>           НАМ ПОТРЕБУЕТСЯ: 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Тема: «Изготовление сказочных фигур из салфеток, как средство развития мелкой моторики детей дошкольного возраста»</dc:title>
  <dc:creator>Пользователь</dc:creator>
  <cp:lastModifiedBy>Пользователь</cp:lastModifiedBy>
  <cp:revision>10</cp:revision>
  <dcterms:created xsi:type="dcterms:W3CDTF">2009-07-30T21:05:06Z</dcterms:created>
  <dcterms:modified xsi:type="dcterms:W3CDTF">2009-08-01T23:45:55Z</dcterms:modified>
</cp:coreProperties>
</file>