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7" r:id="rId7"/>
    <p:sldId id="263" r:id="rId8"/>
    <p:sldId id="264" r:id="rId9"/>
    <p:sldId id="267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E4698-A26F-4AAA-A480-870B28FC57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D883-EC02-4FE6-A082-B7201D46C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концу 1 года появляются первые слова. Их количество варьируется от 2 до 10. Ребенку для произношения к году доступны следующие звуки: а, у, и,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б, м.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заканчивается подготовительный этап развития речи.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животное. Кто</a:t>
            </a:r>
            <a:r>
              <a:rPr lang="ru-RU" baseline="0" dirty="0" smtClean="0"/>
              <a:t> как передвигается?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Посмотри на картинки. Расскажи где</a:t>
            </a:r>
            <a:r>
              <a:rPr lang="ru-RU" baseline="0" dirty="0" smtClean="0"/>
              <a:t> мишка?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 картинки и придумай</a:t>
            </a:r>
            <a:r>
              <a:rPr lang="ru-RU" baseline="0" dirty="0" smtClean="0"/>
              <a:t> историю.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заканчивается подготовительный этап развития речи.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Надуй   шарик. </a:t>
            </a:r>
            <a:r>
              <a:rPr lang="ru-RU" dirty="0" err="1" smtClean="0"/>
              <a:t>Бульбарики</a:t>
            </a:r>
            <a:r>
              <a:rPr lang="ru-RU" dirty="0" smtClean="0"/>
              <a:t>. Забей  мяч в ворота.</a:t>
            </a:r>
            <a:r>
              <a:rPr lang="ru-RU" baseline="0" dirty="0" smtClean="0"/>
              <a:t>   Подуй на цветок.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животных, которых ты видишь на рисунке, произнеси звуки, которые они издают.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сладкая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картинкам на этикетках, расскажи какое варенье находится в банках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ласково предметы, изображенные на картинках.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D883-EC02-4FE6-A082-B7201D46C0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2EF48B-F5A4-4B37-83AD-C0526DA171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84B36A-F02F-4EEA-BCA6-834E674FB5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5993"/>
            <a:ext cx="8458200" cy="1285883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РОДИТЕЛЕЙ В РЕЧЕВОМ РАЗВИТИИ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1000" y="1571611"/>
            <a:ext cx="8458200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357167"/>
            <a:ext cx="8358246" cy="114300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.mycdn.me/image?id=839336771119&amp;t=3&amp;plc=WEB&amp;tkn=*RaHsSU8DIYOilpiB9qjwuuPNSc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591"/>
            <a:ext cx="7143800" cy="612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предметы,</a:t>
            </a: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 которые ты видишь на рисунке. Как они называются? Для чего они нужны?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s://cdn2.arhivurokov.ru/multiurok/html/2018/02/07/s_5a7b362ea44cc/825651_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416953" cy="520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57148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овощи и фрукты здесь нарисованы? Какого они цвета? Разложи</a:t>
            </a: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 их по корзинкам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arhivurokov.ru/multiurok/html/2017/08/24/s_599f313101c9a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7929618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Соедини </a:t>
            </a: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 линиями определения и предметы проговаривая каждое словосочетания.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s://st.depositphotos.com/2945617/4340/v/950/depositphotos_43402621-stock-illustration-funny-ca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5"/>
            <a:ext cx="1814093" cy="2214578"/>
          </a:xfrm>
          <a:prstGeom prst="rect">
            <a:avLst/>
          </a:prstGeom>
          <a:noFill/>
        </p:spPr>
      </p:pic>
      <p:pic>
        <p:nvPicPr>
          <p:cNvPr id="49156" name="Picture 4" descr="https://st.depositphotos.com/2945617/3869/v/950/depositphotos_38693469-stock-illustration-zebra-cart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1758505" cy="22975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4620576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пушистый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1" y="157161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полосатая</a:t>
            </a:r>
            <a:endParaRPr lang="ru-RU" dirty="0"/>
          </a:p>
        </p:txBody>
      </p:sp>
      <p:pic>
        <p:nvPicPr>
          <p:cNvPr id="49158" name="Picture 6" descr="https://i.pinimg.com/236x/95/14/c5/9514c5e6afae60d1d2882414b337861b--apple-dump-cakes-dump-cake-recip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507306"/>
            <a:ext cx="2071702" cy="21360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4678" y="3244334"/>
            <a:ext cx="1827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спелое</a:t>
            </a:r>
            <a:endParaRPr lang="ru-RU" dirty="0"/>
          </a:p>
        </p:txBody>
      </p:sp>
      <p:pic>
        <p:nvPicPr>
          <p:cNvPr id="49160" name="Picture 8" descr="http://pic1a.nipic.com/2009-02-18/200921812221512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071942"/>
            <a:ext cx="2951555" cy="252105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0800000" flipV="1">
            <a:off x="3500430" y="2428868"/>
            <a:ext cx="160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сладкая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1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картинкам на этикетках, расскажи какое варенье находится в банках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s://img3.stockfresh.com/files/p/pilgrimartworks/m/44/1555631_stock-photo-isolated-jam-jars-s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6929486" cy="5429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7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 ласково предметы, изображенные на картинках.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.pinimg.com/736x/a4/10/8b/a4108b8b6346dcb4ea65ca9a60dbe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7010400" cy="51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71481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 животное. Кто</a:t>
            </a: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 как передвигается?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5klass.net/datas/okruzhajuschij-mir/ZHivotnyj-mir-Zemli/0012-012-Kak-zhivotnye-peredvigajuts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381864" cy="553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azvivalki.ru/images/50141965ba33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6643734" cy="54564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5716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 на картинки. Расскажи где мишка?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td0.mycdn.me/image?id=804460224003&amp;t=20&amp;plc=WEB&amp;tkn=*ZhTTHfdyOG92r0XtcC4eBQs9D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7524803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429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 на картинки. Что общего и чем отличаются?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razvivashka.org/d/273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7327421" cy="53673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5716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Рассмотри картинки и придумай историю.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857224" y="1663381"/>
            <a:ext cx="6000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от 2 до 4 месяцев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57224" y="2449198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Лепет – от 6 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6524" y="428604"/>
            <a:ext cx="27709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Нормы речевого развити</a:t>
            </a:r>
            <a:r>
              <a:rPr lang="ru-RU" sz="2800" b="1" dirty="0"/>
              <a:t>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857223" y="1377628"/>
            <a:ext cx="488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Первый крик ребенка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857224" y="3240522"/>
            <a:ext cx="6500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концу 1 года появляются первые слова. Их количество варьируется от 2 до 10. Ребенку для произношения к году доступны следующие звуки: а, у, 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б, 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аканчивается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подготовительный этап развития речи.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ade/0004ecdd-c260b917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15272" cy="578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3684" y="428604"/>
            <a:ext cx="2845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Ранний возраст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1-2 года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736"/>
            <a:ext cx="60722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полутора годам словарный запас ребенка увеличивается до 100 слов, в речи появляются простые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предложения. Начинается  этап развития активной речи.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85984" y="2900155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Ребенку в 2 года для произношения доступны следующие звуки: 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т’,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’, т,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к, г,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в, ф.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годам к ним присоединяются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л’, э, с’.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071538" y="4490829"/>
            <a:ext cx="5786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годам у малыша уже должна сформироваться фразовая речь. Пускай фразы пока не всегда понятны и состоят из двух слов, часто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лепетных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Например: МАМА, ПИ (мама, я хочу пить). ДЁ УЯТЬ (идем гулять). Главное - появилась фраза (предложение).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357298"/>
            <a:ext cx="6143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3 года словарный запас дошкольника может составлять  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71472" y="3538768"/>
            <a:ext cx="6286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редложения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трехлетних детей становятся сложными, с союзами «потому что», «или», «чтобы». И, хотя в их речи еще много неверного употребления окончаний («Смотри, как много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мячов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!»), суффиксов («У меня есть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куклочка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»), согласований («Это мой кукла!»), ударений («Ложка лежит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»), постепенно их становится все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5837" y="285728"/>
            <a:ext cx="3812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Речевое развитие детей 2-3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357430"/>
            <a:ext cx="6215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речи ребенка третьего года жизни должны появиться звуки [с’], [л’],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’], а также, [г],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], [к], [м],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], [б],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], [в],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], [т] (и их мягкие пары), все гласные.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00042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Речевое развитие детей 3-4 лет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55721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Четвертый год — это возраст «почемучек». Дети постоянно задают взрослым вопросы, которые нельзя оставлять 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928802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словарь ребенка почти удваивается и составляет примерно 2000 слов.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8605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Грамматический строй речи еще формируется, поэтому допустимы неверные употребления окончаний, суффиксов, приставок, согласований слов в предложении («Купи синюю шарик!», «Этот собачонок сидел под стулом», «Я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рисоваю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71942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Усложняется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построение фраз. Если раньше малыш, прося яблоко, говорил: «Дай яблоко», то теперь эту фразу он может произнести и так: «Дай мне большое (маленькое или красное) яблоко», то есть указать величину или цвет предмета. Тем не менее, ребенок не всегда может связно и понятно рассказать, что он видел на улице, пересказать сказку.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1000100" y="877722"/>
            <a:ext cx="75724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занятия сначала проводятся медленно с применением зеркала, чтобы ребенок мог видеть, как располагаются органы во время воспроизведения того или иного звука.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упражнения нелишним будет, если родители станут задавать наводящие вопросы относительно положения речевых органов. К примеру, где находится язык сейчас? А что делают губки?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9189" y="323612"/>
            <a:ext cx="4145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АРТИКУЯЦИОННАЯ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10" y="3143248"/>
            <a:ext cx="778674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Улыбка для мамочки.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Поцелуй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Ворота.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Домик.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Крокодильчик.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Угадай-ка.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3329" y="3982998"/>
            <a:ext cx="363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785786" y="4730309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Надуй   шарик.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Бульбарики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  Забей  мяч в ворота.    Подуй на цветок.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Задуй свечу.        Кораблики.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571480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 животных, которых ты видишь на рисунке, произнеси звуки, которые они издают.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1.imgbb.ru/img6/6/0/1/601d27b392682dc45dcce25e6987f89d_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785818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.pinimg.com/originals/3a/2b/f6/3a2bf6a77708dc30cc6e5abba1dc98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10564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nadya-spektr-ds53-schel.edumsko.ru/uploads/32200/32118/section/449914/PuSZK0OI800.jpg?15096324774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500174"/>
            <a:ext cx="7946090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42919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ты видишь на картинке в сочетаниях один – много.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721</Words>
  <Application>Microsoft Office PowerPoint</Application>
  <PresentationFormat>Экран (4:3)</PresentationFormat>
  <Paragraphs>69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 2</vt:lpstr>
      <vt:lpstr>Поток</vt:lpstr>
      <vt:lpstr>РОЛЬ РОДИТЕЛЕЙ В РЕЧЕВОМ РАЗВИТИИ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Помогите ребенку сами</dc:title>
  <dc:creator>User</dc:creator>
  <cp:lastModifiedBy>79673111373</cp:lastModifiedBy>
  <cp:revision>49</cp:revision>
  <dcterms:created xsi:type="dcterms:W3CDTF">2019-04-18T15:16:58Z</dcterms:created>
  <dcterms:modified xsi:type="dcterms:W3CDTF">2020-10-28T11:57:21Z</dcterms:modified>
</cp:coreProperties>
</file>