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58" r:id="rId5"/>
    <p:sldId id="261" r:id="rId6"/>
    <p:sldId id="259" r:id="rId7"/>
    <p:sldId id="260" r:id="rId8"/>
    <p:sldId id="265" r:id="rId9"/>
    <p:sldId id="262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AC06-3818-41A0-9A1B-D8618FC14BB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FA0A-8712-4330-8B2E-9CCD73CBF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64307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Артикуляционная гимнастика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Нетрадиционные приемы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mycdn.me/image?id=867640370391&amp;t=41&amp;plc=WEB&amp;tkn=*9ORaOIc-JOtW_X7HuSurfbaAu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29" y="571481"/>
            <a:ext cx="7143809" cy="589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gromama.com/wp-content/uploads/2018/01/22580625_1909189052582563_703718380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07869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myshared.ru/10/983187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2.infourok.ru/uploads/ex/07bb/000376a2-cc22b5b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989/00059b50-98796f6d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62840"/>
            <a:ext cx="8001056" cy="6309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td3.mycdn.me/image?id=864712382406&amp;t=20&amp;plc=WEB&amp;tkn=*5Q1KG1VHbTlXkMf5k-bilFeE1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072362" cy="644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td3.mycdn.me/image?id=867229020375&amp;t=20&amp;plc=WEB&amp;tkn=*l3IAOWoXc3b5iAtsO0TWJJ4B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6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maam.ru/upload/blogs/detsad-208352-1524543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28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mycdn.me/image?id=867980088518&amp;t=0&amp;plc=WEB&amp;tkn=*VlO7EPZ4tnHVksIHzf9gOOxoK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642918"/>
            <a:ext cx="7048507" cy="528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mycdn.me/image?id=867640340439&amp;t=0&amp;plc=WEB&amp;tkn=*kWznLhPhiJsf_GqA7xZmVBAuau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2117"/>
            <a:ext cx="7215238" cy="576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mycdn.me/image?id=867640476887&amp;t=0&amp;plc=WEB&amp;tkn=*Xuj-l_Bh-CN-C88G-ejb07iOC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1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Артикуляционная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User</dc:creator>
  <cp:lastModifiedBy>User</cp:lastModifiedBy>
  <cp:revision>6</cp:revision>
  <dcterms:created xsi:type="dcterms:W3CDTF">2018-11-28T15:48:04Z</dcterms:created>
  <dcterms:modified xsi:type="dcterms:W3CDTF">2018-11-28T16:47:53Z</dcterms:modified>
</cp:coreProperties>
</file>