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1"/>
  </p:sldMasterIdLst>
  <p:sldIdLst>
    <p:sldId id="256" r:id="rId2"/>
    <p:sldId id="283" r:id="rId3"/>
    <p:sldId id="284" r:id="rId4"/>
    <p:sldId id="257" r:id="rId5"/>
    <p:sldId id="263" r:id="rId6"/>
    <p:sldId id="261" r:id="rId7"/>
    <p:sldId id="262" r:id="rId8"/>
    <p:sldId id="264" r:id="rId9"/>
    <p:sldId id="269" r:id="rId10"/>
    <p:sldId id="266" r:id="rId11"/>
    <p:sldId id="267" r:id="rId12"/>
    <p:sldId id="270" r:id="rId13"/>
    <p:sldId id="271" r:id="rId14"/>
    <p:sldId id="272" r:id="rId15"/>
    <p:sldId id="273" r:id="rId16"/>
    <p:sldId id="286" r:id="rId17"/>
    <p:sldId id="287" r:id="rId18"/>
    <p:sldId id="288" r:id="rId19"/>
    <p:sldId id="289" r:id="rId20"/>
    <p:sldId id="28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18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04AF-5BAA-495C-A4FF-5182A2083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D4B6-CF9B-4D68-BF8C-27A264C0D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4A3B6-14E8-4144-88F1-3F007950B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3E4D3-3358-4057-98C5-25D921E7C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BA53C-B8CF-436B-95B4-F124DB661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12BBE-4A97-4C9A-B96D-80FFAED49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8FA7C-DD10-43B9-9489-56786CF58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4F631-40F2-4299-9D68-DEFBA99D1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BE9B1-5119-44EC-9568-045699740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06FD-80DF-4054-882E-B5696EABB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852A6-0679-49BC-9DAB-31A8A7270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2D6D6-79CD-440D-8ED3-0ACF92814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20366-9CD3-4D07-92C1-EB5E8104A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3BAA2-3B21-41E2-9850-68A5D0C00B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2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2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2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93B83F0-74B1-4376-9F16-4FC0FD965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  <p:sldLayoutId id="2147484151" r:id="rId12"/>
    <p:sldLayoutId id="2147484152" r:id="rId13"/>
    <p:sldLayoutId id="214748415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1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рисунки\фоны\h_1339328999_1291493_0cda1a8b57.jpeg"/>
          <p:cNvPicPr>
            <a:picLocks noChangeAspect="1" noChangeArrowheads="1"/>
          </p:cNvPicPr>
          <p:nvPr/>
        </p:nvPicPr>
        <p:blipFill>
          <a:blip r:embed="rId3"/>
          <a:srcRect l="17839"/>
          <a:stretch>
            <a:fillRect/>
          </a:stretch>
        </p:blipFill>
        <p:spPr bwMode="auto">
          <a:xfrm>
            <a:off x="0" y="0"/>
            <a:ext cx="9144000" cy="687237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533400"/>
            <a:ext cx="3733800" cy="2514600"/>
          </a:xfrm>
        </p:spPr>
        <p:txBody>
          <a:bodyPr/>
          <a:lstStyle/>
          <a:p>
            <a:pPr eaLnBrk="1" hangingPunct="1">
              <a:defRPr/>
            </a:pPr>
            <a:r>
              <a:rPr lang="ru-RU" sz="4100" dirty="0" smtClean="0">
                <a:solidFill>
                  <a:srgbClr val="FF0000"/>
                </a:solidFill>
              </a:rPr>
              <a:t>Викторина </a:t>
            </a:r>
            <a:r>
              <a:rPr lang="en-US" sz="4100" dirty="0" smtClean="0">
                <a:solidFill>
                  <a:srgbClr val="FF0000"/>
                </a:solidFill>
              </a:rPr>
              <a:t/>
            </a:r>
            <a:br>
              <a:rPr lang="en-US" sz="4100" dirty="0" smtClean="0">
                <a:solidFill>
                  <a:srgbClr val="FF0000"/>
                </a:solidFill>
              </a:rPr>
            </a:br>
            <a:r>
              <a:rPr lang="ru-RU" sz="4100" dirty="0" smtClean="0">
                <a:solidFill>
                  <a:srgbClr val="FF0000"/>
                </a:solidFill>
              </a:rPr>
              <a:t>по сказкам </a:t>
            </a:r>
            <a:br>
              <a:rPr lang="ru-RU" sz="4100" dirty="0" smtClean="0">
                <a:solidFill>
                  <a:srgbClr val="FF0000"/>
                </a:solidFill>
              </a:rPr>
            </a:br>
            <a:r>
              <a:rPr lang="ru-RU" sz="4100" dirty="0" smtClean="0">
                <a:solidFill>
                  <a:srgbClr val="FF0000"/>
                </a:solidFill>
              </a:rPr>
              <a:t>К. Чуковского</a:t>
            </a:r>
          </a:p>
        </p:txBody>
      </p:sp>
      <p:pic>
        <p:nvPicPr>
          <p:cNvPr id="2051" name="Picture 4" descr="6400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209800"/>
            <a:ext cx="2026304" cy="289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Мои рисунки\коней\67869203_1292343907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9576" y="2819400"/>
            <a:ext cx="3112024" cy="2756296"/>
          </a:xfrm>
          <a:prstGeom prst="rect">
            <a:avLst/>
          </a:prstGeom>
          <a:noFill/>
        </p:spPr>
      </p:pic>
      <p:pic>
        <p:nvPicPr>
          <p:cNvPr id="7" name="Picture 11" descr="D:\Мои рисунки\коней\0_6fb40_54a00c76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85800"/>
            <a:ext cx="1524000" cy="1861374"/>
          </a:xfrm>
          <a:prstGeom prst="rect">
            <a:avLst/>
          </a:prstGeom>
          <a:noFill/>
        </p:spPr>
      </p:pic>
      <p:pic>
        <p:nvPicPr>
          <p:cNvPr id="8" name="Picture 10" descr="D:\Мои рисунки\коней\74204154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1143000"/>
            <a:ext cx="1741452" cy="2438400"/>
          </a:xfrm>
          <a:prstGeom prst="rect">
            <a:avLst/>
          </a:prstGeom>
          <a:noFill/>
        </p:spPr>
      </p:pic>
      <p:pic>
        <p:nvPicPr>
          <p:cNvPr id="6" name="Picture 14" descr="D:\Мои рисунки\коней\ALIG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3276600"/>
            <a:ext cx="4322270" cy="2057400"/>
          </a:xfrm>
          <a:prstGeom prst="rect">
            <a:avLst/>
          </a:prstGeom>
          <a:noFill/>
        </p:spPr>
      </p:pic>
      <p:pic>
        <p:nvPicPr>
          <p:cNvPr id="9" name="Picture 3" descr="D:\Мои рисунки\коней\barmale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33800"/>
            <a:ext cx="3728326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8538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21920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А потом позвонил медведь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Да как начал, как начал реветь.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-Погодите медведь, не ревите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Объясните, чего вы хотите? 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12292" name="Picture 4" descr="D:\Мои рисунки\коней\9785919417163.jpg"/>
          <p:cNvPicPr>
            <a:picLocks noChangeAspect="1" noChangeArrowheads="1"/>
          </p:cNvPicPr>
          <p:nvPr/>
        </p:nvPicPr>
        <p:blipFill>
          <a:blip r:embed="rId3"/>
          <a:srcRect l="1333" t="6667" r="25333" b="5333"/>
          <a:stretch>
            <a:fillRect/>
          </a:stretch>
        </p:blipFill>
        <p:spPr bwMode="auto">
          <a:xfrm>
            <a:off x="3124200" y="2971800"/>
            <a:ext cx="2794000" cy="3352800"/>
          </a:xfrm>
          <a:prstGeom prst="rect">
            <a:avLst/>
          </a:prstGeom>
          <a:noFill/>
        </p:spPr>
      </p:pic>
      <p:pic>
        <p:nvPicPr>
          <p:cNvPr id="12293" name="Picture 5" descr="D:\Мои рисунки\коней\400.jpg"/>
          <p:cNvPicPr>
            <a:picLocks noChangeAspect="1" noChangeArrowheads="1"/>
          </p:cNvPicPr>
          <p:nvPr/>
        </p:nvPicPr>
        <p:blipFill>
          <a:blip r:embed="rId4"/>
          <a:srcRect l="4000" t="2941" r="4000" b="2941"/>
          <a:stretch>
            <a:fillRect/>
          </a:stretch>
        </p:blipFill>
        <p:spPr bwMode="auto">
          <a:xfrm>
            <a:off x="457200" y="3124200"/>
            <a:ext cx="2209800" cy="3074504"/>
          </a:xfrm>
          <a:prstGeom prst="rect">
            <a:avLst/>
          </a:prstGeom>
          <a:noFill/>
        </p:spPr>
      </p:pic>
      <p:pic>
        <p:nvPicPr>
          <p:cNvPr id="12294" name="Picture 6" descr="D:\Мои рисунки\коней\856_13638790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048000"/>
            <a:ext cx="233605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Правильно</a:t>
            </a:r>
            <a:r>
              <a:rPr lang="ru-RU" sz="4000" dirty="0" smtClean="0">
                <a:solidFill>
                  <a:srgbClr val="FF0000"/>
                </a:solidFill>
              </a:rPr>
              <a:t>!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«Телефон»</a:t>
            </a:r>
          </a:p>
        </p:txBody>
      </p:sp>
      <p:pic>
        <p:nvPicPr>
          <p:cNvPr id="11265" name="Picture 1" descr="D:\Мои рисунки\коней\телефон\b_05308-8_1.jpg"/>
          <p:cNvPicPr>
            <a:picLocks noChangeAspect="1" noChangeArrowheads="1"/>
          </p:cNvPicPr>
          <p:nvPr/>
        </p:nvPicPr>
        <p:blipFill>
          <a:blip r:embed="rId4"/>
          <a:srcRect l="6667" t="20385" r="5333" b="15409"/>
          <a:stretch>
            <a:fillRect/>
          </a:stretch>
        </p:blipFill>
        <p:spPr bwMode="auto">
          <a:xfrm>
            <a:off x="2209800" y="2133600"/>
            <a:ext cx="5029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7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          </a:t>
            </a:r>
          </a:p>
        </p:txBody>
      </p:sp>
      <p:pic>
        <p:nvPicPr>
          <p:cNvPr id="8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А в большой реке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Крокодил лежит,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 в зубах его не огонь горит –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Солнце красное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244" name="Picture 4" descr="D:\Мои рисунки\коней\39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819400"/>
            <a:ext cx="3390588" cy="2462213"/>
          </a:xfrm>
          <a:prstGeom prst="rect">
            <a:avLst/>
          </a:prstGeom>
          <a:noFill/>
        </p:spPr>
      </p:pic>
      <p:pic>
        <p:nvPicPr>
          <p:cNvPr id="10246" name="Picture 6" descr="D:\Мои рисунки\коней\телефон\6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743200"/>
            <a:ext cx="1905000" cy="2514600"/>
          </a:xfrm>
          <a:prstGeom prst="rect">
            <a:avLst/>
          </a:prstGeom>
          <a:noFill/>
        </p:spPr>
      </p:pic>
      <p:pic>
        <p:nvPicPr>
          <p:cNvPr id="10247" name="Picture 7" descr="D:\Мои рисунки\коней\телефон\20110926155418QNbr.jpg"/>
          <p:cNvPicPr>
            <a:picLocks noChangeAspect="1" noChangeArrowheads="1"/>
          </p:cNvPicPr>
          <p:nvPr/>
        </p:nvPicPr>
        <p:blipFill>
          <a:blip r:embed="rId5" cstate="print"/>
          <a:srcRect b="14815"/>
          <a:stretch>
            <a:fillRect/>
          </a:stretch>
        </p:blipFill>
        <p:spPr bwMode="auto">
          <a:xfrm>
            <a:off x="457200" y="2667000"/>
            <a:ext cx="2047896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4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17" name="Picture 1" descr="D:\Мои рисунки\коней\i_08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0"/>
            <a:ext cx="5334000" cy="6517888"/>
          </a:xfrm>
          <a:prstGeom prst="rect">
            <a:avLst/>
          </a:prstGeom>
          <a:noFill/>
        </p:spPr>
      </p:pic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</a:t>
            </a:r>
            <a:r>
              <a:rPr lang="ru-RU" sz="4000" dirty="0" smtClean="0">
                <a:solidFill>
                  <a:srgbClr val="FF0000"/>
                </a:solidFill>
              </a:rPr>
              <a:t>Правильно!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«Краденое солнце»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096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говорил эти слова?</a:t>
            </a:r>
          </a:p>
          <a:p>
            <a:pPr lvl="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я рад, как я рад,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поеду в Ленинград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Мои рисунки\коней\barmal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0"/>
            <a:ext cx="3276600" cy="2745669"/>
          </a:xfrm>
          <a:prstGeom prst="rect">
            <a:avLst/>
          </a:prstGeom>
          <a:noFill/>
        </p:spPr>
      </p:pic>
      <p:pic>
        <p:nvPicPr>
          <p:cNvPr id="8195" name="Picture 3" descr="D:\Мои рисунки\коней\skazka_4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124200"/>
            <a:ext cx="2280794" cy="3440112"/>
          </a:xfrm>
          <a:prstGeom prst="rect">
            <a:avLst/>
          </a:prstGeom>
          <a:noFill/>
        </p:spPr>
      </p:pic>
      <p:pic>
        <p:nvPicPr>
          <p:cNvPr id="8198" name="Picture 6" descr="D:\Мои рисунки\коней\67811631_18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444875" cy="4434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81000"/>
            <a:ext cx="51054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Правильно!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Бармалей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7" name="Picture 2" descr="D:\Мои рисунки\коней\barmal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90600"/>
            <a:ext cx="6732124" cy="564126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3810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вывихнуто плечико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бедного кузнечика,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прыгает, не скачет он,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горько-горько плачет он.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Мои рисунки\коней\842_13638775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6010" y="2667000"/>
            <a:ext cx="2043678" cy="2667000"/>
          </a:xfrm>
          <a:prstGeom prst="rect">
            <a:avLst/>
          </a:prstGeom>
          <a:noFill/>
        </p:spPr>
      </p:pic>
      <p:pic>
        <p:nvPicPr>
          <p:cNvPr id="33795" name="Picture 3" descr="D:\Мои рисунки\коней\106226652_aybol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0659" y="3581400"/>
            <a:ext cx="2078141" cy="2743795"/>
          </a:xfrm>
          <a:prstGeom prst="rect">
            <a:avLst/>
          </a:prstGeom>
          <a:noFill/>
        </p:spPr>
      </p:pic>
      <p:pic>
        <p:nvPicPr>
          <p:cNvPr id="8" name="Picture 4" descr="D:\Мои рисунки\коней\684_13633441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7271" y="1295400"/>
            <a:ext cx="2287429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Правильно!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«Айболит»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69" name="Picture 1" descr="D:\Мои рисунки\коней\40198_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66950"/>
            <a:ext cx="3429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362200" y="30480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морю синему пошли,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 синее зажгли.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D:\Мои рисунки\коней\1357229244_76bcbf188f7.jpg"/>
          <p:cNvPicPr>
            <a:picLocks noChangeAspect="1" noChangeArrowheads="1"/>
          </p:cNvPicPr>
          <p:nvPr/>
        </p:nvPicPr>
        <p:blipFill>
          <a:blip r:embed="rId3"/>
          <a:srcRect b="17857"/>
          <a:stretch>
            <a:fillRect/>
          </a:stretch>
        </p:blipFill>
        <p:spPr bwMode="auto">
          <a:xfrm>
            <a:off x="3581399" y="4419600"/>
            <a:ext cx="2898913" cy="1905000"/>
          </a:xfrm>
          <a:prstGeom prst="rect">
            <a:avLst/>
          </a:prstGeom>
          <a:noFill/>
        </p:spPr>
      </p:pic>
      <p:pic>
        <p:nvPicPr>
          <p:cNvPr id="35844" name="Picture 4" descr="D:\Мои рисунки\коней\e6c1004907af266458e85567b98404d7.jpg"/>
          <p:cNvPicPr>
            <a:picLocks noChangeAspect="1" noChangeArrowheads="1"/>
          </p:cNvPicPr>
          <p:nvPr/>
        </p:nvPicPr>
        <p:blipFill>
          <a:blip r:embed="rId4"/>
          <a:srcRect l="17292" t="7292" r="22708" b="32708"/>
          <a:stretch>
            <a:fillRect/>
          </a:stretch>
        </p:blipFill>
        <p:spPr bwMode="auto">
          <a:xfrm>
            <a:off x="5181600" y="1524000"/>
            <a:ext cx="3124200" cy="2343150"/>
          </a:xfrm>
          <a:prstGeom prst="rect">
            <a:avLst/>
          </a:prstGeom>
          <a:noFill/>
        </p:spPr>
      </p:pic>
      <p:pic>
        <p:nvPicPr>
          <p:cNvPr id="35847" name="Picture 7" descr="D:\Мои рисунки\коней\pu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0574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Правильно!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лисички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4817" name="Picture 1" descr="D:\Мои рисунки\коней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5334000" cy="400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3400" y="457200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omic Sans MS" pitchFamily="6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4" charset="0"/>
              </a:rPr>
              <a:t>Из какого произведения взяты эти строки?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6800" y="99060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b="1" dirty="0" smtClean="0">
                <a:solidFill>
                  <a:srgbClr val="FF0000"/>
                </a:solidFill>
                <a:cs typeface="Times New Roman" pitchFamily="16" charset="0"/>
              </a:rPr>
              <a:t>« Уж не буду, уж не буду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b="1" dirty="0" smtClean="0">
                <a:solidFill>
                  <a:srgbClr val="FF0000"/>
                </a:solidFill>
                <a:cs typeface="Times New Roman" pitchFamily="16" charset="0"/>
              </a:rPr>
              <a:t>Я посуду обижать,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b="1" dirty="0" smtClean="0">
                <a:solidFill>
                  <a:srgbClr val="FF0000"/>
                </a:solidFill>
                <a:cs typeface="Times New Roman" pitchFamily="16" charset="0"/>
              </a:rPr>
              <a:t>Буду, буду я посуду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b="1" dirty="0" smtClean="0">
                <a:solidFill>
                  <a:srgbClr val="FF0000"/>
                </a:solidFill>
                <a:cs typeface="Times New Roman" pitchFamily="16" charset="0"/>
              </a:rPr>
              <a:t>И любить, и уважать!»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D:\Мои рисунки\коней\508_13612820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0822" y="3352800"/>
            <a:ext cx="2167178" cy="2860675"/>
          </a:xfrm>
          <a:prstGeom prst="rect">
            <a:avLst/>
          </a:prstGeom>
          <a:noFill/>
        </p:spPr>
      </p:pic>
      <p:pic>
        <p:nvPicPr>
          <p:cNvPr id="1029" name="Picture 5" descr="D:\Мои рисунки\коней\811_13638582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630" y="3352801"/>
            <a:ext cx="2168770" cy="2819400"/>
          </a:xfrm>
          <a:prstGeom prst="rect">
            <a:avLst/>
          </a:prstGeom>
          <a:noFill/>
        </p:spPr>
      </p:pic>
      <p:pic>
        <p:nvPicPr>
          <p:cNvPr id="1031" name="Picture 7" descr="D:\Мои рисунки\коней\SCN_2967_m.jpg"/>
          <p:cNvPicPr>
            <a:picLocks noChangeAspect="1" noChangeArrowheads="1"/>
          </p:cNvPicPr>
          <p:nvPr/>
        </p:nvPicPr>
        <p:blipFill>
          <a:blip r:embed="rId5"/>
          <a:srcRect l="10161" r="3469" b="19608"/>
          <a:stretch>
            <a:fillRect/>
          </a:stretch>
        </p:blipFill>
        <p:spPr bwMode="auto">
          <a:xfrm>
            <a:off x="5791200" y="3352800"/>
            <a:ext cx="233804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рисунки\фоны\h_1339328999_1291493_0cda1a8b57.jpeg"/>
          <p:cNvPicPr>
            <a:picLocks noChangeAspect="1" noChangeArrowheads="1"/>
          </p:cNvPicPr>
          <p:nvPr/>
        </p:nvPicPr>
        <p:blipFill>
          <a:blip r:embed="rId3"/>
          <a:srcRect l="17839"/>
          <a:stretch>
            <a:fillRect/>
          </a:stretch>
        </p:blipFill>
        <p:spPr bwMode="auto">
          <a:xfrm>
            <a:off x="0" y="0"/>
            <a:ext cx="9144000" cy="68723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95400" y="5334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1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4" descr="6400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581400"/>
            <a:ext cx="1706096" cy="24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Мои рисунки\коней\67869203_1292343907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514600"/>
            <a:ext cx="3112024" cy="2756296"/>
          </a:xfrm>
          <a:prstGeom prst="rect">
            <a:avLst/>
          </a:prstGeom>
          <a:noFill/>
        </p:spPr>
      </p:pic>
      <p:pic>
        <p:nvPicPr>
          <p:cNvPr id="9" name="Picture 11" descr="D:\Мои рисунки\коней\0_6fb40_54a00c76_X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685800"/>
            <a:ext cx="1524000" cy="1861374"/>
          </a:xfrm>
          <a:prstGeom prst="rect">
            <a:avLst/>
          </a:prstGeom>
          <a:noFill/>
        </p:spPr>
      </p:pic>
      <p:pic>
        <p:nvPicPr>
          <p:cNvPr id="10" name="Picture 10" descr="D:\Мои рисунки\коней\74204154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1371600"/>
            <a:ext cx="1741452" cy="2438400"/>
          </a:xfrm>
          <a:prstGeom prst="rect">
            <a:avLst/>
          </a:prstGeom>
          <a:noFill/>
        </p:spPr>
      </p:pic>
      <p:pic>
        <p:nvPicPr>
          <p:cNvPr id="11" name="Picture 14" descr="D:\Мои рисунки\коней\ALIG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4267200"/>
            <a:ext cx="4322270" cy="2057400"/>
          </a:xfrm>
          <a:prstGeom prst="rect">
            <a:avLst/>
          </a:prstGeom>
          <a:noFill/>
        </p:spPr>
      </p:pic>
      <p:pic>
        <p:nvPicPr>
          <p:cNvPr id="12" name="Picture 3" descr="D:\Мои рисунки\коней\barmaley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733800"/>
            <a:ext cx="3728326" cy="3124200"/>
          </a:xfrm>
          <a:prstGeom prst="rect">
            <a:avLst/>
          </a:prstGeom>
          <a:noFill/>
        </p:spPr>
      </p:pic>
      <p:pic>
        <p:nvPicPr>
          <p:cNvPr id="13" name="Picture 1" descr="D:\Мои рисунки\коней\i_088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760220"/>
            <a:ext cx="2209800" cy="270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Правильно!</a:t>
            </a:r>
          </a:p>
        </p:txBody>
      </p:sp>
      <p:pic>
        <p:nvPicPr>
          <p:cNvPr id="2050" name="Picture 2" descr="D:\Мои рисунки\коней\1294124987_e8d034d95f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447800"/>
            <a:ext cx="5257800" cy="501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59699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16002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Кто говорил эти слова?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«Моем, моем трубочиста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Чисто, чисто, чисто, чисто!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Будет, будет трубочист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Чист, чист, чист, чист.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 descr="http://illustrators.ru/illustrations/357535_original.jpg"/>
          <p:cNvPicPr>
            <a:picLocks noChangeAspect="1" noChangeArrowheads="1"/>
          </p:cNvPicPr>
          <p:nvPr/>
        </p:nvPicPr>
        <p:blipFill>
          <a:blip r:embed="rId3"/>
          <a:srcRect l="5970" t="2985" r="4478"/>
          <a:stretch>
            <a:fillRect/>
          </a:stretch>
        </p:blipFill>
        <p:spPr bwMode="auto">
          <a:xfrm>
            <a:off x="6019800" y="3352800"/>
            <a:ext cx="239150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Мои рисунки\коней\40198_6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76600"/>
            <a:ext cx="2194559" cy="2743200"/>
          </a:xfrm>
          <a:prstGeom prst="rect">
            <a:avLst/>
          </a:prstGeom>
          <a:noFill/>
        </p:spPr>
      </p:pic>
      <p:pic>
        <p:nvPicPr>
          <p:cNvPr id="3077" name="Picture 5" descr="D:\Мои рисунки\коней\4253060-809986-cockroa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276600"/>
            <a:ext cx="2031532" cy="2718537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D:\Мои рисунки\коней\67869237_1292344805_1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0"/>
            <a:ext cx="4953000" cy="6561821"/>
          </a:xfrm>
          <a:prstGeom prst="rect">
            <a:avLst/>
          </a:prstGeom>
          <a:noFill/>
        </p:spPr>
      </p:pic>
      <p:sp>
        <p:nvSpPr>
          <p:cNvPr id="479236" name="Rectangle 4"/>
          <p:cNvSpPr>
            <a:spLocks noGrp="1" noChangeArrowheads="1"/>
          </p:cNvSpPr>
          <p:nvPr>
            <p:ph type="title"/>
          </p:nvPr>
        </p:nvSpPr>
        <p:spPr>
          <a:xfrm>
            <a:off x="2971800" y="381000"/>
            <a:ext cx="61722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Правильно!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</a:rPr>
              <a:t>Мойдодыр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65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057400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Тараканы прибегали,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Все стаканы выпивали,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 букашки по три чашки,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С молоком и крендельком</a:t>
            </a:r>
            <a:r>
              <a:rPr lang="ru-RU" sz="2400" dirty="0" smtClean="0">
                <a:solidFill>
                  <a:srgbClr val="FF0000"/>
                </a:solidFill>
              </a:rPr>
              <a:t>? </a:t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D:\Мои рисунки\коней\9218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276600"/>
            <a:ext cx="1708485" cy="2601913"/>
          </a:xfrm>
          <a:prstGeom prst="rect">
            <a:avLst/>
          </a:prstGeom>
          <a:noFill/>
        </p:spPr>
      </p:pic>
      <p:pic>
        <p:nvPicPr>
          <p:cNvPr id="5123" name="Picture 3" descr="D:\Мои рисунки\коней\842_13638775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5713" y="3200400"/>
            <a:ext cx="1985287" cy="2590800"/>
          </a:xfrm>
          <a:prstGeom prst="rect">
            <a:avLst/>
          </a:prstGeom>
          <a:noFill/>
        </p:spPr>
      </p:pic>
      <p:pic>
        <p:nvPicPr>
          <p:cNvPr id="5124" name="Picture 4" descr="D:\Мои рисунки\коней\684_13633441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200400"/>
            <a:ext cx="20015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Правильно!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«Муха Цокотуха»</a:t>
            </a:r>
          </a:p>
        </p:txBody>
      </p:sp>
      <p:pic>
        <p:nvPicPr>
          <p:cNvPr id="6" name="Picture 2" descr="http://mediasubs.ru/group/uploads/mo/mozaika-zhizni-sobiraem-slovo-schaste/image2/MtZDVlMD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004569"/>
            <a:ext cx="3733800" cy="485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2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304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Чья это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фраза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«Погодите, не спешите,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вас мигом проглочу!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Проглочу, проглочу, не помилую!»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 descr="D:\Мои рисунки\коней\barmale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73350"/>
            <a:ext cx="4114800" cy="3448050"/>
          </a:xfrm>
          <a:prstGeom prst="rect">
            <a:avLst/>
          </a:prstGeom>
          <a:noFill/>
        </p:spPr>
      </p:pic>
      <p:pic>
        <p:nvPicPr>
          <p:cNvPr id="14340" name="Picture 4" descr="D:\Мои рисунки\коней\AL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1752600"/>
            <a:ext cx="4762500" cy="2266950"/>
          </a:xfrm>
          <a:prstGeom prst="rect">
            <a:avLst/>
          </a:prstGeom>
          <a:noFill/>
        </p:spPr>
      </p:pic>
      <p:pic>
        <p:nvPicPr>
          <p:cNvPr id="14342" name="Picture 6" descr="D:\Мои рисунки\коней\0_93f9f_3628f3cb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91000"/>
            <a:ext cx="2590800" cy="2397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рисунки\фоны\0_8e761_70699186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6" descr="D:\Мои рисунки\коней\0_93f9f_3628f3cb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762000"/>
            <a:ext cx="6214088" cy="5750190"/>
          </a:xfrm>
          <a:prstGeom prst="rect">
            <a:avLst/>
          </a:prstGeom>
          <a:noFill/>
        </p:spPr>
      </p:pic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Правильно!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Тараканище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388</TotalTime>
  <Words>148</Words>
  <Application>Microsoft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Текстура</vt:lpstr>
      <vt:lpstr>Викторина  по сказкам  К. Чуковского</vt:lpstr>
      <vt:lpstr>Слайд 2</vt:lpstr>
      <vt:lpstr>Правильно!</vt:lpstr>
      <vt:lpstr>Кто говорил эти слова? «Моем, моем трубочиста Чисто, чисто, чисто, чисто! Будет, будет трубочист Чист, чист, чист, чист.</vt:lpstr>
      <vt:lpstr>Правильно!  Мойдодыр</vt:lpstr>
      <vt:lpstr> Тараканы прибегали,  Все стаканы выпивали, А букашки по три чашки, С молоком и крендельком?  </vt:lpstr>
      <vt:lpstr>Правильно! «Муха Цокотуха»</vt:lpstr>
      <vt:lpstr>Слайд 8</vt:lpstr>
      <vt:lpstr>Правильно! Тараканище </vt:lpstr>
      <vt:lpstr>А потом позвонил медведь Да как начал, как начал реветь. -Погодите медведь, не ревите Объясните, чего вы хотите? </vt:lpstr>
      <vt:lpstr>Правильно!  «Телефон»</vt:lpstr>
      <vt:lpstr>             </vt:lpstr>
      <vt:lpstr>  Правильно! «Краденое солнце» </vt:lpstr>
      <vt:lpstr>Слайд 14</vt:lpstr>
      <vt:lpstr>Правильно! Бармалей</vt:lpstr>
      <vt:lpstr>Слайд 16</vt:lpstr>
      <vt:lpstr>Правильно! «Айболит»</vt:lpstr>
      <vt:lpstr>Слайд 18</vt:lpstr>
      <vt:lpstr>Правильно! лисички</vt:lpstr>
      <vt:lpstr>Молодцы!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24</cp:revision>
  <cp:lastPrinted>1601-01-01T00:00:00Z</cp:lastPrinted>
  <dcterms:created xsi:type="dcterms:W3CDTF">1601-01-01T00:00:00Z</dcterms:created>
  <dcterms:modified xsi:type="dcterms:W3CDTF">2015-02-19T10:18:28Z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