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8" r:id="rId3"/>
    <p:sldId id="275" r:id="rId4"/>
    <p:sldId id="277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5" r:id="rId14"/>
    <p:sldId id="264" r:id="rId15"/>
    <p:sldId id="263" r:id="rId16"/>
    <p:sldId id="261" r:id="rId17"/>
    <p:sldId id="257" r:id="rId18"/>
    <p:sldId id="259" r:id="rId19"/>
    <p:sldId id="26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B72-5090-4332-92D6-7A1CB1A894E9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186C-3859-4F58-A56B-135347572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2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B72-5090-4332-92D6-7A1CB1A894E9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186C-3859-4F58-A56B-135347572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78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B72-5090-4332-92D6-7A1CB1A894E9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186C-3859-4F58-A56B-13534757298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98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B72-5090-4332-92D6-7A1CB1A894E9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186C-3859-4F58-A56B-135347572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2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B72-5090-4332-92D6-7A1CB1A894E9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186C-3859-4F58-A56B-13534757298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016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B72-5090-4332-92D6-7A1CB1A894E9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186C-3859-4F58-A56B-135347572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B72-5090-4332-92D6-7A1CB1A894E9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186C-3859-4F58-A56B-135347572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03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B72-5090-4332-92D6-7A1CB1A894E9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186C-3859-4F58-A56B-135347572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B72-5090-4332-92D6-7A1CB1A894E9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186C-3859-4F58-A56B-135347572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4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B72-5090-4332-92D6-7A1CB1A894E9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186C-3859-4F58-A56B-135347572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7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B72-5090-4332-92D6-7A1CB1A894E9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186C-3859-4F58-A56B-135347572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0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B72-5090-4332-92D6-7A1CB1A894E9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186C-3859-4F58-A56B-135347572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88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B72-5090-4332-92D6-7A1CB1A894E9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186C-3859-4F58-A56B-135347572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8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B72-5090-4332-92D6-7A1CB1A894E9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186C-3859-4F58-A56B-135347572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1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B72-5090-4332-92D6-7A1CB1A894E9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186C-3859-4F58-A56B-135347572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5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B72-5090-4332-92D6-7A1CB1A894E9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186C-3859-4F58-A56B-135347572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0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02B72-5090-4332-92D6-7A1CB1A894E9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8E186C-3859-4F58-A56B-135347572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3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555172"/>
            <a:ext cx="8637815" cy="3037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ЗОЖ детей среднего дошкольного возраста с использованием нетрадиционной гимнастики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94108" y="5013177"/>
            <a:ext cx="4973892" cy="1025059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МАДОУ №1: </a:t>
            </a:r>
          </a:p>
          <a:p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Кошман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Наталья Анатольевна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98466" y="413658"/>
            <a:ext cx="8596668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«Трость»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Пользователь\Desktop\фото Кошман\CIMG7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99" y="1288516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2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80900" y="596538"/>
            <a:ext cx="8596668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«Гора»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Пользователь\Desktop\фото Кошман\CIMG7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35" y="1413101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1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32706" y="635725"/>
            <a:ext cx="8596668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«Росток»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Пользователь\Desktop\фото Кошман\CIMG78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96" y="1495576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84511" y="609600"/>
            <a:ext cx="8596668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«Бабочка»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Пользователь\Desktop\фото Кошман\CIMG78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62" y="1259685"/>
            <a:ext cx="6926521" cy="51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4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5768" y="745683"/>
            <a:ext cx="8596668" cy="1320800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Поза «Рыба»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Picture 2" descr="C:\Users\Пользователь\Desktop\фото Кошман\CIMG78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24" y="1406083"/>
            <a:ext cx="7992888" cy="474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5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89014" y="492034"/>
            <a:ext cx="8596668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«Дерево»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Пользователь\Desktop\фото Кошман\CIMG7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28" y="1270000"/>
            <a:ext cx="716428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52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79117" y="609600"/>
            <a:ext cx="8596668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«Кошечка добрая»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Пользователь\Desktop\фото Кошман\CIMG78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3" y="1270000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6237" y="609600"/>
            <a:ext cx="8596668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«Кошечка сердитая»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Пользователь\Desktop\фото Кошман\CIMG78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77" y="1270000"/>
            <a:ext cx="716428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71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3620" y="570412"/>
            <a:ext cx="8596668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«Расслабления»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Пользователь\Desktop\фото Кошман\CIMG78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7" y="1378333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77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02845" y="974684"/>
            <a:ext cx="7408333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йога – это комплекс занятий на основе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хатха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-йоги, развивающая и укрепляющая все мышцы тела, прекрасное средство борьбы с нарушением осанки и способ стать гибким. Соединения движения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выполнения поз является дополнительным средством оздоровления организма. Релаксация в конце занятия помогает открыть детям удовольствие от покоя тишины. Также йога дает возможность для безграничной фантазии ребенка, поэтому на занятиях йогой невозможно заскучать.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465613"/>
            <a:ext cx="8596668" cy="3347357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такое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Хатха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–йога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 В переводе с санскрита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означает Солнце,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Луну, т.е. дословный перевод понятия 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хатха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йога звучит как солнечная и лунная йога.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Хатха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–йога  - самая низшая ступень йоги, это йога хорошего физического самочувствия.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Хатха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йога доступна людям любого возраста. Она не имеет отношения к какой – либо определенной религии или национальности, а потому она применима и приносит пользу везде и всегда.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7057" y="1054545"/>
            <a:ext cx="8147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anose="02020603050405020304" pitchFamily="18" charset="0"/>
              </a:rPr>
              <a:t>Арабская пословица утверждает:   «У кого есть здоровье, есть и надежда, а у кого есть надежда, есть все».</a:t>
            </a:r>
          </a:p>
        </p:txBody>
      </p:sp>
    </p:spTree>
    <p:extLst>
      <p:ext uri="{BB962C8B-B14F-4D97-AF65-F5344CB8AC3E}">
        <p14:creationId xmlns:p14="http://schemas.microsoft.com/office/powerpoint/2010/main" val="130632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4874" y="572296"/>
            <a:ext cx="8501122" cy="5697559"/>
          </a:xfrm>
        </p:spPr>
        <p:txBody>
          <a:bodyPr>
            <a:noAutofit/>
          </a:bodyPr>
          <a:lstStyle/>
          <a:p>
            <a:pPr algn="ctr"/>
            <a:endParaRPr lang="ru-RU" sz="20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Детская йога – это комплекс занятий на основе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хатха-йоги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создает все условия для гармоничного роста и развития детей.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Детская йога будет особенно полезна: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Гиперактивным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детям;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етям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 предрасположенностью к простудным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заболеваниям,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еактивным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детям;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Детям с заболевания ЦНС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энурез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вегето-сосудистая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дистония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остеохондроз); 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Малообщительным детям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Хатха-йога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сочетание физических упражнений  на расслабление и  дыхательной гимнастики. 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Доступность системы в том, что выполнение физических  упражнений не требует никаких снарядов и специальных упражнений.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6725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6186" y="718457"/>
            <a:ext cx="86378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Йога для детей очень похожа на игру, в которой они изучают своё тело, превращаясь в животных, растения  или предметы. Большинство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асан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(поз)  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хатха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йоги естественны, физиологичны. Они копируют зверей, животных и насекомых. Многие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асаны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названы их именами. Знакомые образы кошки, льва, рыбы, аиста, верблюда, змеи и т.д. помогают детям лучше представить ту или иную позу, будят фантазию и воображение. Благодаря этому дети лучше запоминают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асаны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легче их осваивают.</a:t>
            </a:r>
          </a:p>
        </p:txBody>
      </p:sp>
    </p:spTree>
    <p:extLst>
      <p:ext uri="{BB962C8B-B14F-4D97-AF65-F5344CB8AC3E}">
        <p14:creationId xmlns:p14="http://schemas.microsoft.com/office/powerpoint/2010/main" val="356796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17378" y="364921"/>
            <a:ext cx="8072494" cy="60752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хатхи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йоги :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 гибкость позвоночника, подвижность суставов, эластичность связок, исправляет сутулость;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Укрепляют мышечный корсет, что является профилактикой нарушений опорно-двигательного аппарата, развивают крупную и малую моторику;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Улучшают координацию движений, тренируется вестибулярный аппарат;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Активизируют  работу внутренних органов, укрепляют  нервную систему, способствуют концентрации внимания, развивают воображение, сенсорный аппарат.</a:t>
            </a:r>
          </a:p>
          <a:p>
            <a:pPr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 умению общаться и лично, и в группе; слушать себя и слушать окружающих; для активных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гиперактивных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детей –  управлять своим телом и своей энергией; расслабляться,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тихих и пассивных детей - умение проявлять инициативу, не бояться проявить свои эмоции, быть решительными; у детей формируется позитивное отношение к миру</a:t>
            </a:r>
          </a:p>
        </p:txBody>
      </p:sp>
    </p:spTree>
    <p:extLst>
      <p:ext uri="{BB962C8B-B14F-4D97-AF65-F5344CB8AC3E}">
        <p14:creationId xmlns:p14="http://schemas.microsoft.com/office/powerpoint/2010/main" val="867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743" y="465077"/>
            <a:ext cx="8596668" cy="180785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«Благородного человека»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Пользователь\Desktop\фото Кошман\CIMG7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1" y="1130142"/>
            <a:ext cx="7268738" cy="545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6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07568" y="744582"/>
            <a:ext cx="7772400" cy="83552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«Солнце»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ользователь\Desktop\фото Кошман\CIMG78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84" y="1580107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3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16030" y="531224"/>
            <a:ext cx="8596668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«Мельница»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Пользователь\Desktop\фото Кошман\CIMG7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40" y="1419794"/>
            <a:ext cx="6516216" cy="48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33598" y="426720"/>
            <a:ext cx="8596668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«Мостик»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Пользователь\Desktop\фото Кошман\CIMG7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65" y="1294885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245</Words>
  <Application>Microsoft Office PowerPoint</Application>
  <PresentationFormat>Произвольный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   Формирование ЗОЖ детей среднего дошкольного возраста с использованием нетрадиционной гимнастики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Поза «Благородного человека»</vt:lpstr>
      <vt:lpstr> Поза «Солнце»</vt:lpstr>
      <vt:lpstr>Поза «Мельница»</vt:lpstr>
      <vt:lpstr>Поза «Мостик»</vt:lpstr>
      <vt:lpstr>Поза «Трость»</vt:lpstr>
      <vt:lpstr>Поза «Гора»</vt:lpstr>
      <vt:lpstr>Поза «Росток»</vt:lpstr>
      <vt:lpstr>Поза «Бабочка»</vt:lpstr>
      <vt:lpstr>Поза «Рыба»</vt:lpstr>
      <vt:lpstr>Поза «Дерево»</vt:lpstr>
      <vt:lpstr>Поза «Кошечка добрая»</vt:lpstr>
      <vt:lpstr>Поза «Кошечка сердитая»</vt:lpstr>
      <vt:lpstr>Поза «Расслабления»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2020-11-25T13:53:39Z</dcterms:created>
  <dcterms:modified xsi:type="dcterms:W3CDTF">2020-11-27T07:47:57Z</dcterms:modified>
</cp:coreProperties>
</file>