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2" r:id="rId2"/>
    <p:sldId id="263" r:id="rId3"/>
    <p:sldId id="265" r:id="rId4"/>
    <p:sldId id="264" r:id="rId5"/>
    <p:sldId id="256" r:id="rId6"/>
    <p:sldId id="268" r:id="rId7"/>
    <p:sldId id="257" r:id="rId8"/>
    <p:sldId id="260" r:id="rId9"/>
    <p:sldId id="262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-718457"/>
            <a:ext cx="10058400" cy="2233749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д/с№1 «сказка»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7173" y="2142308"/>
            <a:ext cx="8535988" cy="197249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Тимбилдинг как одна из современных форм организации детских видов деятельности.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18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725" y="4767943"/>
            <a:ext cx="8534400" cy="209005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«Воздушный футбол»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210" y="838503"/>
            <a:ext cx="4269618" cy="320221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9873" y="1246893"/>
            <a:ext cx="4482384" cy="3361787"/>
          </a:xfrm>
        </p:spPr>
      </p:pic>
    </p:spTree>
    <p:extLst>
      <p:ext uri="{BB962C8B-B14F-4D97-AF65-F5344CB8AC3E}">
        <p14:creationId xmlns:p14="http://schemas.microsoft.com/office/powerpoint/2010/main" val="3775179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857" y="1344023"/>
            <a:ext cx="84182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коллеги, желаю Вам удачи!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Улыбайтесь, освещая всех улыбками!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Ошибайтесь! Веселее жить с ошибками!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пугайтесь! В жизни всякое случается.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сдавайтесь! Всё не сразу получается…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51632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2594" y="178526"/>
            <a:ext cx="8634549" cy="7205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Тимбилдинг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(англ.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Team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построение команды) - термин,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обычно применяемый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широкому диапазону действий для создания и повышения эффективности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команды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endParaRPr lang="ru-RU" sz="2400" dirty="0" smtClean="0">
              <a:solidFill>
                <a:srgbClr val="C00000"/>
              </a:solidFill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себя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 игровые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развлекательные; творческие.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2594" y="2468880"/>
            <a:ext cx="79814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тимбилдинг — это не просто развлекательное мероприятие, направленное на веселое времяпрепровождение.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целенаправленные задания, которые в  ненавязчивой игровой форме призваны сплотить детский коллектив, научить ребят разговаривать и договариваться между собой, дружить и поддерживать друг друга, обучить взаимопомощи и взаимовыручке. </a:t>
            </a:r>
          </a:p>
        </p:txBody>
      </p:sp>
    </p:spTree>
    <p:extLst>
      <p:ext uri="{BB962C8B-B14F-4D97-AF65-F5344CB8AC3E}">
        <p14:creationId xmlns:p14="http://schemas.microsoft.com/office/powerpoint/2010/main" val="163063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7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468" y="0"/>
            <a:ext cx="8608423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для педагога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комфортной образовательной среды , снятие психоэмоциональной нагрузки в целях достижения общего результата.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нормализация атмосферы и отношений внутри коллектива;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логико-математического мышления;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детьми навыков эффективного общения;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верное понимание распределения ролей в команде.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умения ориентироваться в пространстве;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двигательной активности детей;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крупной и мелкой моторики.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-воспитание толерантности, взаимодействию на основе уважения, согласия и стремления к сотрудничеству;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-воспитание собранности и внимательности, умения четко реагировать на команды внутри коллектива.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50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1199" y="116114"/>
            <a:ext cx="8328297" cy="6562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Достоинство технологии детского тимбилдинга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имеет возрастных ограничений (применять можно, начиная с младшего дошкольного возраста);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для большинства из игр не требуется никаких приспособлений или требуется минимум атрибутов и они вполне доступны;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игры можно проводить и во дворе, и на площадке и  в закрытом помещении;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вариативность (любая игра, даже та, которая имеет конкретную цель и задачи, имеет множество вариантов, в зависимости от возрастной категории детей, интересов и физических возможностей);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ограничивается, как многие считают, только спортивными играми, а имеет множество видов (творческий тимбилдинг,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фототимбилдинг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кулинарный тимбилдинг,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логопедический, экологический и т.д.);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тимбилдинг – идеальное решение сплочения как детского так и взрослого коллектива по отдельности и параллельно (совместные мероприятия детей с родителями, педагогов с родителями, педагогов с педагогами; возможность привлечения социальных партнеров, создания совместных краткосрочных и долгосрочных проектов, не  требующих особых финансовых затрат).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15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Лучший урок\IMG_20201015_0947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3063" y="1508731"/>
            <a:ext cx="4544154" cy="35679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6571" y="1672045"/>
            <a:ext cx="8759834" cy="290339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Спортивный тимбилдинг </a:t>
            </a:r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Подвижная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«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Собери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урожай»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1102506"/>
            <a:ext cx="8291946" cy="491947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799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697" y="5094495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тимбилдинг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«Гусеница»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6173" y="1236193"/>
            <a:ext cx="4409488" cy="330711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9885" y="1190932"/>
            <a:ext cx="4461217" cy="3345912"/>
          </a:xfrm>
        </p:spPr>
      </p:pic>
    </p:spTree>
    <p:extLst>
      <p:ext uri="{BB962C8B-B14F-4D97-AF65-F5344CB8AC3E}">
        <p14:creationId xmlns:p14="http://schemas.microsoft.com/office/powerpoint/2010/main" val="2379741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99388" y="0"/>
            <a:ext cx="70837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Коммуникативный тимбилдинг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«Собери картинку</a:t>
            </a:r>
            <a:r>
              <a:rPr lang="ru-RU" dirty="0"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5" name="Объект 6" descr="F:\Лучший урок\IMG_20201015_091057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33" y="1254629"/>
            <a:ext cx="9711711" cy="5049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362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7500" y="0"/>
            <a:ext cx="10679567" cy="112267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Коммуникативный тимбилдинг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Игра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«Пятница»</a:t>
            </a:r>
          </a:p>
        </p:txBody>
      </p:sp>
      <p:pic>
        <p:nvPicPr>
          <p:cNvPr id="2050" name="Picture 2" descr="C:\Users\Пользователь\Desktop\IMG_20220310_1526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79" y="2133125"/>
            <a:ext cx="354660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IMG_20220310_1634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98" y="1506109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500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94735" y="591669"/>
            <a:ext cx="8229600" cy="618565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Логико-математический тимбилдинг. ФЭМП Игра « Слепая геометрия» «Светофор».</a:t>
            </a:r>
            <a:endParaRPr lang="ru-RU" sz="3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IMG_20220310_1542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4735" y="1882587"/>
            <a:ext cx="3394472" cy="46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IMG_20220310_154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15621000"/>
            <a:ext cx="2924100" cy="38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ользователь\Desktop\IMG_20220310_1543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993" y="1882586"/>
            <a:ext cx="3394472" cy="46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8036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199</TotalTime>
  <Words>184</Words>
  <Application>Microsoft Office PowerPoint</Application>
  <PresentationFormat>Широкоэкранный</PresentationFormat>
  <Paragraphs>36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</vt:lpstr>
      <vt:lpstr>Century Gothic</vt:lpstr>
      <vt:lpstr>Times New Roman</vt:lpstr>
      <vt:lpstr>Wingdings 3</vt:lpstr>
      <vt:lpstr>Сектор</vt:lpstr>
      <vt:lpstr>Муниципальное автономное дошкольное образовательное учреждение д/с№1 «сказка»</vt:lpstr>
      <vt:lpstr>Презентация PowerPoint</vt:lpstr>
      <vt:lpstr>Презентация PowerPoint</vt:lpstr>
      <vt:lpstr>Презентация PowerPoint</vt:lpstr>
      <vt:lpstr>.</vt:lpstr>
      <vt:lpstr>Спортивный тимбилдинг Игра «Гусеница»</vt:lpstr>
      <vt:lpstr>Презентация PowerPoint</vt:lpstr>
      <vt:lpstr>Коммуникативный тимбилдинг  Игра «Пятница»</vt:lpstr>
      <vt:lpstr>Логико-математический тимбилдинг. ФЭМП Игра « Слепая геометрия» «Светофор».</vt:lpstr>
      <vt:lpstr>Дыхательная гимнастика Игра «Воздушный футбол»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2022-03-10T17:28:21Z</dcterms:created>
  <dcterms:modified xsi:type="dcterms:W3CDTF">2022-03-13T15:23:59Z</dcterms:modified>
</cp:coreProperties>
</file>