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58" r:id="rId4"/>
    <p:sldId id="261" r:id="rId5"/>
    <p:sldId id="260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9F91E5-CB4E-49FC-857E-230997DB181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AF2AD5-92CC-4701-A53F-E74841D8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Мастер-класс по использованию нетрадиционного оборудования </a:t>
            </a:r>
            <a:r>
              <a:rPr lang="ru-RU" sz="4000" b="1" dirty="0" smtClean="0">
                <a:solidFill>
                  <a:srgbClr val="002060"/>
                </a:solidFill>
              </a:rPr>
              <a:t>«Волшебные квадраты»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с детьми с ограниченными возможностями(ОВЗ),детьми инвалидами.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45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1"/>
            <a:ext cx="6965245" cy="49054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Наше пособие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1.Безопасное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2.Максимально </a:t>
            </a:r>
            <a:r>
              <a:rPr lang="ru-RU" sz="3200" dirty="0" smtClean="0">
                <a:solidFill>
                  <a:srgbClr val="002060"/>
                </a:solidFill>
              </a:rPr>
              <a:t>эффективное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3.Компактное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4.Универсальное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5.Технологичное и простое в </a:t>
            </a:r>
            <a:r>
              <a:rPr lang="ru-RU" sz="3100" dirty="0" smtClean="0">
                <a:solidFill>
                  <a:srgbClr val="002060"/>
                </a:solidFill>
              </a:rPr>
              <a:t>изготовлении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6.Эстетическое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7. Удобное в </a:t>
            </a:r>
            <a:r>
              <a:rPr lang="ru-RU" sz="3100" dirty="0" smtClean="0">
                <a:solidFill>
                  <a:srgbClr val="002060"/>
                </a:solidFill>
              </a:rPr>
              <a:t>применении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8.Предполагает взаимодействие с другими предметами (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масками, лентами, целями и т. 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00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1857364"/>
            <a:ext cx="6964362" cy="27146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БЛАГОДАРЮ ЗА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dirty="0" smtClean="0">
                <a:solidFill>
                  <a:srgbClr val="0070C0"/>
                </a:solidFill>
              </a:rPr>
              <a:t>          ВНИМАНИЕ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80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260648"/>
            <a:ext cx="6965245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Актуальность пособия: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619" y="1124744"/>
            <a:ext cx="6183789" cy="459832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1. Внесение разнообразия в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физические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игры 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занятия.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. Эффект новизны в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использовании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знакомых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упражнений.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3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. Объединение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физкультурных упражнений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с игрой как условие для наиболее полного самовыражения ребенка в двигательной деятельности</a:t>
            </a: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4. Повышение интереса к занятиям, придание им необходимой эмоциональной окраски.</a:t>
            </a:r>
          </a:p>
          <a:p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01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002060"/>
                </a:solidFill>
              </a:rPr>
              <a:t>Цель</a:t>
            </a:r>
            <a:r>
              <a:rPr lang="ru-RU" sz="3600" b="1" dirty="0">
                <a:solidFill>
                  <a:srgbClr val="002060"/>
                </a:solidFill>
              </a:rPr>
              <a:t>: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Повышение двигательной активности детей в образовательной деятельности. Подвижных играх и упражнениях.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Задачи: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-обеспечивает высокую двигательную активность;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-развивает творческое воображение, стремление к активности и самостоятельности,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-повышает интерес к процессу движений 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336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Новая папка\IMG_20211026_10055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785794"/>
            <a:ext cx="2233613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69269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+mj-lt"/>
              </a:rPr>
              <a:t>Пособие представляет собой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квадраты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из пластиковых труб и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к ним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прилагаются соединительные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кронштейны или контактные ленты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которые позволяют по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+mj-lt"/>
              </a:rPr>
              <a:t>разному использовать пособие – соединяя его в треугольные призмы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для перешагивания,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проползания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перепрыгивания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; в ширмы –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для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подлезания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, ползания змейкой и т. 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3608" y="3560332"/>
            <a:ext cx="2232248" cy="238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47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Использование пособия </a:t>
            </a:r>
            <a:r>
              <a:rPr lang="ru-RU" sz="3200" dirty="0" smtClean="0">
                <a:solidFill>
                  <a:srgbClr val="002060"/>
                </a:solidFill>
              </a:rPr>
              <a:t>в образовательной  деятельности 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C:\Users\Пользователь\Desktop\Новая папка\IMG_20211026_103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59488"/>
            <a:ext cx="288032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259487"/>
            <a:ext cx="2644765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01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428736"/>
            <a:ext cx="2879725" cy="43100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428736"/>
            <a:ext cx="3056220" cy="43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93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571612"/>
            <a:ext cx="2971800" cy="41036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1556793"/>
            <a:ext cx="3002335" cy="41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10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398" y="838774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Использование пособия в подвижных играх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956055"/>
            <a:ext cx="2664296" cy="3707228"/>
          </a:xfrm>
        </p:spPr>
      </p:pic>
      <p:pic>
        <p:nvPicPr>
          <p:cNvPr id="1026" name="Picture 2" descr="C:\Users\Пользователь\Desktop\Новая папка\IMG-20211028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6642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45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\IMG-20211028-WA00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357298"/>
            <a:ext cx="2881313" cy="38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Новая папка\IMG-20211028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928802"/>
            <a:ext cx="29523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15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538</TotalTime>
  <Words>115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     Мастер-класс по использованию нетрадиционного оборудования «Волшебные квадраты»  с детьми с ограниченными возможностями(ОВЗ),детьми инвалидами.</vt:lpstr>
      <vt:lpstr>Актуальность пособия:</vt:lpstr>
      <vt:lpstr>        Цель: Повышение двигательной активности детей в образовательной деятельности. Подвижных играх и упражнениях.  Задачи: -обеспечивает высокую двигательную активность; -развивает творческое воображение, стремление к активности и самостоятельности, -повышает интерес к процессу движений </vt:lpstr>
      <vt:lpstr>Слайд 4</vt:lpstr>
      <vt:lpstr>Использование пособия в образовательной  деятельности .</vt:lpstr>
      <vt:lpstr>Слайд 6</vt:lpstr>
      <vt:lpstr>Слайд 7</vt:lpstr>
      <vt:lpstr>Использование пособия в подвижных играх</vt:lpstr>
      <vt:lpstr>Слайд 9</vt:lpstr>
      <vt:lpstr>Наше пособие: 1.Безопасное 2.Максимально эффективное 3.Компактное 4.Универсальное 5.Технологичное и простое в изготовлении 6.Эстетическое 7. Удобное в применении 8.Предполагает взаимодействие с другими предметами ( масками, лентами, целями и т. д.</vt:lpstr>
      <vt:lpstr>                         БЛАГОДАРЮ ЗА                 ВНИМАНИЕ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коррекционная работа с детьми с ограниченными возможностями (ОВЗ),детьми-инвалидами.</dc:title>
  <dc:creator>Пользователь</dc:creator>
  <cp:lastModifiedBy>User</cp:lastModifiedBy>
  <cp:revision>22</cp:revision>
  <dcterms:created xsi:type="dcterms:W3CDTF">2021-10-26T10:43:05Z</dcterms:created>
  <dcterms:modified xsi:type="dcterms:W3CDTF">2021-10-29T05:13:46Z</dcterms:modified>
</cp:coreProperties>
</file>